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8"/>
  </p:notesMasterIdLst>
  <p:handoutMasterIdLst>
    <p:handoutMasterId r:id="rId29"/>
  </p:handoutMasterIdLst>
  <p:sldIdLst>
    <p:sldId id="3086" r:id="rId2"/>
    <p:sldId id="3087" r:id="rId3"/>
    <p:sldId id="3088" r:id="rId4"/>
    <p:sldId id="3089" r:id="rId5"/>
    <p:sldId id="3090" r:id="rId6"/>
    <p:sldId id="3092" r:id="rId7"/>
    <p:sldId id="3108" r:id="rId8"/>
    <p:sldId id="3093" r:id="rId9"/>
    <p:sldId id="3116" r:id="rId10"/>
    <p:sldId id="3091" r:id="rId11"/>
    <p:sldId id="3094" r:id="rId12"/>
    <p:sldId id="3095" r:id="rId13"/>
    <p:sldId id="3096" r:id="rId14"/>
    <p:sldId id="3112" r:id="rId15"/>
    <p:sldId id="3117" r:id="rId16"/>
    <p:sldId id="3097" r:id="rId17"/>
    <p:sldId id="3098" r:id="rId18"/>
    <p:sldId id="3113" r:id="rId19"/>
    <p:sldId id="3099" r:id="rId20"/>
    <p:sldId id="3100" r:id="rId21"/>
    <p:sldId id="3118" r:id="rId22"/>
    <p:sldId id="3114" r:id="rId23"/>
    <p:sldId id="3101" r:id="rId24"/>
    <p:sldId id="3115" r:id="rId25"/>
    <p:sldId id="3102" r:id="rId26"/>
    <p:sldId id="3119" r:id="rId27"/>
  </p:sldIdLst>
  <p:sldSz cx="12858750" cy="7232650"/>
  <p:notesSz cx="6858000" cy="9144000"/>
  <p:custDataLst>
    <p:tags r:id="rId3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69"/>
    <a:srgbClr val="1A8CE1"/>
    <a:srgbClr val="FFFFFF"/>
    <a:srgbClr val="A78357"/>
    <a:srgbClr val="28C7D4"/>
    <a:srgbClr val="F94D4D"/>
    <a:srgbClr val="FEFEFE"/>
    <a:srgbClr val="8F1A12"/>
    <a:srgbClr val="F84E4B"/>
    <a:srgbClr val="26C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 varScale="1">
        <p:scale>
          <a:sx n="81" d="100"/>
          <a:sy n="81" d="100"/>
        </p:scale>
        <p:origin x="422" y="6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</c:spPr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30</c:v>
                </c:pt>
                <c:pt idx="2">
                  <c:v>25</c:v>
                </c:pt>
                <c:pt idx="3">
                  <c:v>30</c:v>
                </c:pt>
                <c:pt idx="4">
                  <c:v>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E3B-45C1-AB8C-6D02399A62A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</c:spPr>
          <c:val>
            <c:numRef>
              <c:f>Sheet1!$C$2:$C$6</c:f>
              <c:numCache>
                <c:formatCode>General</c:formatCode>
                <c:ptCount val="5"/>
                <c:pt idx="0">
                  <c:v>22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E3B-45C1-AB8C-6D02399A62A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 w="25400">
              <a:noFill/>
            </a:ln>
          </c:spPr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E3B-45C1-AB8C-6D02399A62A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accent4"/>
            </a:solidFill>
            <a:ln w="25400">
              <a:noFill/>
            </a:ln>
          </c:spPr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12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E3B-45C1-AB8C-6D02399A62A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3289024"/>
        <c:axId val="253290112"/>
      </c:areaChart>
      <c:catAx>
        <c:axId val="25328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one"/>
        <c:crossAx val="253290112"/>
        <c:crosses val="autoZero"/>
        <c:auto val="1"/>
        <c:lblAlgn val="ctr"/>
        <c:lblOffset val="100"/>
        <c:noMultiLvlLbl val="1"/>
      </c:catAx>
      <c:valAx>
        <c:axId val="2532901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253289024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2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53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1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49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800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679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283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54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3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14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720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147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8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6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08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9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 bwMode="auto">
          <a:xfrm flipH="1">
            <a:off x="-1" y="348756"/>
            <a:ext cx="2527264" cy="713220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rgbClr val="00B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2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rgbClr val="00B3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2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224" b="-92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69335" y="3544317"/>
            <a:ext cx="6789415" cy="29523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10317807" y="3721820"/>
            <a:ext cx="223101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6600" cap="all" dirty="0" smtClean="0">
                <a:solidFill>
                  <a:srgbClr val="00B3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zh-CN" altLang="en-US" sz="6600" cap="all" dirty="0">
              <a:solidFill>
                <a:srgbClr val="00B3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8507915" y="5596646"/>
            <a:ext cx="4040911" cy="400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Year-end work reporting on activities report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7976884" y="5917462"/>
            <a:ext cx="4571942" cy="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endParaRPr lang="zh-CN" altLang="en-US" sz="1600" cap="all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069335" y="4688681"/>
            <a:ext cx="647949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6000" cap="all" dirty="0" smtClean="0">
                <a:solidFill>
                  <a:srgbClr val="0070C0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年终工作述职报告</a:t>
            </a:r>
            <a:endParaRPr lang="zh-CN" altLang="en-US" sz="6000" cap="all" dirty="0">
              <a:solidFill>
                <a:srgbClr val="0070C0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90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60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3" grpId="0" animBg="1"/>
      <p:bldP spid="17" grpId="0"/>
      <p:bldP spid="18" grpId="0"/>
      <p:bldP spid="18" grpId="1"/>
      <p:bldP spid="19" grpId="0"/>
      <p:bldP spid="19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/>
        </p:nvCxnSpPr>
        <p:spPr>
          <a:xfrm>
            <a:off x="6171220" y="4093589"/>
            <a:ext cx="4315329" cy="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8"/>
          <p:cNvCxnSpPr/>
          <p:nvPr/>
        </p:nvCxnSpPr>
        <p:spPr>
          <a:xfrm>
            <a:off x="8328885" y="2341796"/>
            <a:ext cx="0" cy="350359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斜纹 47"/>
          <p:cNvSpPr/>
          <p:nvPr/>
        </p:nvSpPr>
        <p:spPr>
          <a:xfrm flipH="1">
            <a:off x="7228735" y="2892593"/>
            <a:ext cx="2250717" cy="2737307"/>
          </a:xfrm>
          <a:custGeom>
            <a:avLst/>
            <a:gdLst/>
            <a:ahLst/>
            <a:cxnLst/>
            <a:rect l="l" t="t" r="r" b="b"/>
            <a:pathLst>
              <a:path w="1991521" h="2422004">
                <a:moveTo>
                  <a:pt x="999704" y="0"/>
                </a:moveTo>
                <a:lnTo>
                  <a:pt x="999416" y="3196"/>
                </a:lnTo>
                <a:cubicBezTo>
                  <a:pt x="941315" y="20326"/>
                  <a:pt x="892227" y="324615"/>
                  <a:pt x="871921" y="750311"/>
                </a:cubicBezTo>
                <a:cubicBezTo>
                  <a:pt x="546229" y="937452"/>
                  <a:pt x="-47874" y="1110302"/>
                  <a:pt x="3077" y="1317103"/>
                </a:cubicBezTo>
                <a:lnTo>
                  <a:pt x="861802" y="1175458"/>
                </a:lnTo>
                <a:cubicBezTo>
                  <a:pt x="861599" y="1181301"/>
                  <a:pt x="861594" y="1187155"/>
                  <a:pt x="861594" y="1193019"/>
                </a:cubicBezTo>
                <a:cubicBezTo>
                  <a:pt x="861594" y="1602301"/>
                  <a:pt x="886320" y="1963404"/>
                  <a:pt x="924247" y="2177679"/>
                </a:cubicBezTo>
                <a:lnTo>
                  <a:pt x="808510" y="2293416"/>
                </a:lnTo>
                <a:lnTo>
                  <a:pt x="808510" y="2422003"/>
                </a:lnTo>
                <a:lnTo>
                  <a:pt x="947135" y="2283379"/>
                </a:lnTo>
                <a:cubicBezTo>
                  <a:pt x="963187" y="2342747"/>
                  <a:pt x="980980" y="2377776"/>
                  <a:pt x="999703" y="2382963"/>
                </a:cubicBezTo>
                <a:cubicBezTo>
                  <a:pt x="999704" y="2383278"/>
                  <a:pt x="999704" y="2383593"/>
                  <a:pt x="999704" y="2383906"/>
                </a:cubicBezTo>
                <a:lnTo>
                  <a:pt x="999704" y="2383904"/>
                </a:lnTo>
                <a:lnTo>
                  <a:pt x="1000820" y="2383434"/>
                </a:lnTo>
                <a:lnTo>
                  <a:pt x="1004469" y="2384971"/>
                </a:lnTo>
                <a:lnTo>
                  <a:pt x="1004469" y="2384973"/>
                </a:lnTo>
                <a:cubicBezTo>
                  <a:pt x="1004469" y="2383956"/>
                  <a:pt x="1004469" y="2382930"/>
                  <a:pt x="1004474" y="2381895"/>
                </a:cubicBezTo>
                <a:cubicBezTo>
                  <a:pt x="1024062" y="2376464"/>
                  <a:pt x="1042631" y="2338373"/>
                  <a:pt x="1059337" y="2273945"/>
                </a:cubicBezTo>
                <a:lnTo>
                  <a:pt x="1207395" y="2422004"/>
                </a:lnTo>
                <a:lnTo>
                  <a:pt x="1207395" y="2293417"/>
                </a:lnTo>
                <a:lnTo>
                  <a:pt x="1081619" y="2167641"/>
                </a:lnTo>
                <a:cubicBezTo>
                  <a:pt x="1118534" y="1952318"/>
                  <a:pt x="1142579" y="1595562"/>
                  <a:pt x="1142579" y="1191952"/>
                </a:cubicBezTo>
                <a:lnTo>
                  <a:pt x="1142409" y="1177552"/>
                </a:lnTo>
                <a:lnTo>
                  <a:pt x="1988444" y="1317104"/>
                </a:lnTo>
                <a:cubicBezTo>
                  <a:pt x="2038725" y="1113022"/>
                  <a:pt x="1460799" y="942003"/>
                  <a:pt x="1132557" y="757724"/>
                </a:cubicBezTo>
                <a:cubicBezTo>
                  <a:pt x="1112573" y="327045"/>
                  <a:pt x="1063124" y="18585"/>
                  <a:pt x="1004558" y="2045"/>
                </a:cubicBezTo>
                <a:lnTo>
                  <a:pt x="1004469" y="1067"/>
                </a:lnTo>
                <a:cubicBezTo>
                  <a:pt x="1004087" y="1067"/>
                  <a:pt x="1003706" y="1080"/>
                  <a:pt x="1003353" y="1537"/>
                </a:cubicBezTo>
                <a:cubicBezTo>
                  <a:pt x="1002305" y="145"/>
                  <a:pt x="1001007" y="0"/>
                  <a:pt x="999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1116686">
              <a:lnSpc>
                <a:spcPct val="120000"/>
              </a:lnSpc>
              <a:defRPr/>
            </a:pPr>
            <a:endParaRPr lang="zh-CN" alt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334" y="2341795"/>
            <a:ext cx="600183" cy="617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16686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6084333" y="3218244"/>
            <a:ext cx="1594812" cy="57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116686" eaLnBrk="1" hangingPunct="1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9096613" y="3206613"/>
            <a:ext cx="1643292" cy="57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116686" eaLnBrk="1" hangingPunct="1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9096613" y="4622412"/>
            <a:ext cx="1643292" cy="57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116686" eaLnBrk="1" hangingPunct="1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6084333" y="4622412"/>
            <a:ext cx="1594812" cy="57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116686" eaLnBrk="1" hangingPunct="1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139722" y="2341795"/>
            <a:ext cx="600183" cy="617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16686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84334" y="5226967"/>
            <a:ext cx="600183" cy="617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16686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139722" y="5226967"/>
            <a:ext cx="600183" cy="617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16686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67138" y="4870217"/>
            <a:ext cx="1893478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067138" y="5097853"/>
            <a:ext cx="3341651" cy="28277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41985" y="1936886"/>
            <a:ext cx="3236298" cy="270666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7278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21" grpId="0" animBg="1"/>
      <p:bldP spid="22" grpId="0" animBg="1"/>
      <p:bldP spid="23" grpId="0" animBg="1"/>
      <p:bldP spid="18" grpId="0"/>
      <p:bldP spid="19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87"/>
          <p:cNvSpPr/>
          <p:nvPr/>
        </p:nvSpPr>
        <p:spPr>
          <a:xfrm>
            <a:off x="6463470" y="2370411"/>
            <a:ext cx="1" cy="143795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Shape 1785"/>
          <p:cNvSpPr/>
          <p:nvPr/>
        </p:nvSpPr>
        <p:spPr>
          <a:xfrm>
            <a:off x="6463468" y="2370413"/>
            <a:ext cx="4364259" cy="1430195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Shape 1786"/>
          <p:cNvSpPr/>
          <p:nvPr/>
        </p:nvSpPr>
        <p:spPr>
          <a:xfrm>
            <a:off x="6469727" y="2370411"/>
            <a:ext cx="2195274" cy="143019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1788"/>
          <p:cNvSpPr/>
          <p:nvPr/>
        </p:nvSpPr>
        <p:spPr>
          <a:xfrm flipH="1">
            <a:off x="4277458" y="2370411"/>
            <a:ext cx="2186813" cy="1422435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789"/>
          <p:cNvSpPr/>
          <p:nvPr/>
        </p:nvSpPr>
        <p:spPr>
          <a:xfrm flipH="1">
            <a:off x="2091449" y="2370411"/>
            <a:ext cx="4372020" cy="143795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1794"/>
          <p:cNvSpPr/>
          <p:nvPr/>
        </p:nvSpPr>
        <p:spPr>
          <a:xfrm>
            <a:off x="1106512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796"/>
          <p:cNvSpPr/>
          <p:nvPr/>
        </p:nvSpPr>
        <p:spPr>
          <a:xfrm>
            <a:off x="3281581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798"/>
          <p:cNvSpPr/>
          <p:nvPr/>
        </p:nvSpPr>
        <p:spPr>
          <a:xfrm>
            <a:off x="5441358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800"/>
          <p:cNvSpPr/>
          <p:nvPr/>
        </p:nvSpPr>
        <p:spPr>
          <a:xfrm>
            <a:off x="7573757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802"/>
          <p:cNvSpPr/>
          <p:nvPr/>
        </p:nvSpPr>
        <p:spPr>
          <a:xfrm>
            <a:off x="9731885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805"/>
          <p:cNvSpPr/>
          <p:nvPr/>
        </p:nvSpPr>
        <p:spPr>
          <a:xfrm>
            <a:off x="2374853" y="4601534"/>
            <a:ext cx="8163837" cy="14245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A6AAA9"/>
            </a:solidFill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Group 33"/>
          <p:cNvGrpSpPr/>
          <p:nvPr/>
        </p:nvGrpSpPr>
        <p:grpSpPr>
          <a:xfrm>
            <a:off x="5828699" y="1789613"/>
            <a:ext cx="1256144" cy="1256144"/>
            <a:chOff x="5526407" y="1696816"/>
            <a:chExt cx="1191141" cy="1191141"/>
          </a:xfrm>
        </p:grpSpPr>
        <p:sp>
          <p:nvSpPr>
            <p:cNvPr id="14" name="Shape 1790"/>
            <p:cNvSpPr/>
            <p:nvPr/>
          </p:nvSpPr>
          <p:spPr>
            <a:xfrm>
              <a:off x="5526407" y="1696816"/>
              <a:ext cx="1191141" cy="1191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6787" tIns="26787" rIns="26787" bIns="26787" anchor="ctr"/>
            <a:lstStyle/>
            <a:p>
              <a:pPr lvl="0">
                <a:lnSpc>
                  <a:spcPct val="120000"/>
                </a:lnSpc>
              </a:pPr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Shape 1804"/>
            <p:cNvSpPr/>
            <p:nvPr/>
          </p:nvSpPr>
          <p:spPr>
            <a:xfrm>
              <a:off x="5902228" y="2068264"/>
              <a:ext cx="448246" cy="448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 Placeholder 3"/>
          <p:cNvSpPr txBox="1">
            <a:spLocks/>
          </p:cNvSpPr>
          <p:nvPr/>
        </p:nvSpPr>
        <p:spPr>
          <a:xfrm>
            <a:off x="3046979" y="4914755"/>
            <a:ext cx="6745012" cy="7981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3289756" y="3633709"/>
            <a:ext cx="1979038" cy="43105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5449531" y="3633709"/>
            <a:ext cx="197903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7581931" y="3633709"/>
            <a:ext cx="197903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1131246" y="3633709"/>
            <a:ext cx="197903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9746756" y="3632697"/>
            <a:ext cx="197903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405020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 build="p"/>
      <p:bldP spid="18" grpId="0"/>
      <p:bldP spid="19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10611" y="2968253"/>
            <a:ext cx="1708318" cy="1708316"/>
            <a:chOff x="1336945" y="2133708"/>
            <a:chExt cx="1619916" cy="1619915"/>
          </a:xfrm>
        </p:grpSpPr>
        <p:grpSp>
          <p:nvGrpSpPr>
            <p:cNvPr id="6" name="Group 5"/>
            <p:cNvGrpSpPr/>
            <p:nvPr/>
          </p:nvGrpSpPr>
          <p:grpSpPr>
            <a:xfrm>
              <a:off x="1336945" y="2133708"/>
              <a:ext cx="1619916" cy="1619915"/>
              <a:chOff x="2488916" y="3076243"/>
              <a:chExt cx="1619916" cy="1619915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488917" y="3076243"/>
                <a:ext cx="1619915" cy="1619915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18094" y="2272332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54%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87015" y="2965780"/>
            <a:ext cx="1708318" cy="1708316"/>
            <a:chOff x="3972681" y="2131362"/>
            <a:chExt cx="1619916" cy="1619915"/>
          </a:xfrm>
        </p:grpSpPr>
        <p:grpSp>
          <p:nvGrpSpPr>
            <p:cNvPr id="12" name="Group 11"/>
            <p:cNvGrpSpPr/>
            <p:nvPr/>
          </p:nvGrpSpPr>
          <p:grpSpPr>
            <a:xfrm>
              <a:off x="3972681" y="2131362"/>
              <a:ext cx="1619916" cy="1619915"/>
              <a:chOff x="2488916" y="3076243"/>
              <a:chExt cx="1619916" cy="1619915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488917" y="3076243"/>
                <a:ext cx="1619915" cy="1619915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353828" y="2269986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53304" y="2974393"/>
            <a:ext cx="1718430" cy="1708316"/>
            <a:chOff x="6594320" y="2139530"/>
            <a:chExt cx="1629505" cy="1619915"/>
          </a:xfrm>
        </p:grpSpPr>
        <p:grpSp>
          <p:nvGrpSpPr>
            <p:cNvPr id="17" name="Group 16"/>
            <p:cNvGrpSpPr/>
            <p:nvPr/>
          </p:nvGrpSpPr>
          <p:grpSpPr>
            <a:xfrm>
              <a:off x="6594320" y="2139530"/>
              <a:ext cx="1629505" cy="1619915"/>
              <a:chOff x="2479326" y="3076243"/>
              <a:chExt cx="1629505" cy="1619915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479326" y="3076243"/>
                <a:ext cx="1619915" cy="1619915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985059" y="2278154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72%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39823" y="2965779"/>
            <a:ext cx="1708318" cy="1708316"/>
            <a:chOff x="9235139" y="2131361"/>
            <a:chExt cx="1619916" cy="1619915"/>
          </a:xfrm>
        </p:grpSpPr>
        <p:grpSp>
          <p:nvGrpSpPr>
            <p:cNvPr id="22" name="Group 21"/>
            <p:cNvGrpSpPr/>
            <p:nvPr/>
          </p:nvGrpSpPr>
          <p:grpSpPr>
            <a:xfrm>
              <a:off x="9235139" y="2131361"/>
              <a:ext cx="1619916" cy="1619915"/>
              <a:chOff x="2488916" y="3076243"/>
              <a:chExt cx="1619916" cy="1619915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488917" y="3076243"/>
                <a:ext cx="1619915" cy="1619915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9616288" y="2269985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1" name="Rectangle 23"/>
          <p:cNvSpPr/>
          <p:nvPr/>
        </p:nvSpPr>
        <p:spPr>
          <a:xfrm>
            <a:off x="1321802" y="5089877"/>
            <a:ext cx="1872208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Rectangle 24"/>
          <p:cNvSpPr/>
          <p:nvPr/>
        </p:nvSpPr>
        <p:spPr>
          <a:xfrm>
            <a:off x="4054801" y="2315925"/>
            <a:ext cx="1872208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Rectangle 25"/>
          <p:cNvSpPr/>
          <p:nvPr/>
        </p:nvSpPr>
        <p:spPr>
          <a:xfrm>
            <a:off x="6906656" y="5089877"/>
            <a:ext cx="1872208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26"/>
          <p:cNvSpPr/>
          <p:nvPr/>
        </p:nvSpPr>
        <p:spPr>
          <a:xfrm>
            <a:off x="9671425" y="2315925"/>
            <a:ext cx="1872208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27"/>
          <p:cNvSpPr txBox="1"/>
          <p:nvPr/>
        </p:nvSpPr>
        <p:spPr>
          <a:xfrm>
            <a:off x="1332448" y="483953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28"/>
          <p:cNvSpPr txBox="1"/>
          <p:nvPr/>
        </p:nvSpPr>
        <p:spPr>
          <a:xfrm>
            <a:off x="4065448" y="2065585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29"/>
          <p:cNvSpPr txBox="1"/>
          <p:nvPr/>
        </p:nvSpPr>
        <p:spPr>
          <a:xfrm>
            <a:off x="6917303" y="483953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30"/>
          <p:cNvSpPr txBox="1"/>
          <p:nvPr/>
        </p:nvSpPr>
        <p:spPr>
          <a:xfrm>
            <a:off x="9682072" y="2065585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421365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83858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633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814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1292" y="5671262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3770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248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1872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41204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6368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87" y="4993808"/>
            <a:ext cx="2225309" cy="57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0095" y="4993808"/>
            <a:ext cx="3619836" cy="57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29932" y="4993808"/>
            <a:ext cx="5044032" cy="578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9786124" y="2591918"/>
            <a:ext cx="565710" cy="601066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6083173" y="2612543"/>
            <a:ext cx="692404" cy="559817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2553095" y="2553615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4696" y="3425754"/>
            <a:ext cx="2319384" cy="825847"/>
            <a:chOff x="1469669" y="2631524"/>
            <a:chExt cx="2339926" cy="853899"/>
          </a:xfrm>
        </p:grpSpPr>
        <p:sp>
          <p:nvSpPr>
            <p:cNvPr id="26" name="TextBox 25"/>
            <p:cNvSpPr txBox="1"/>
            <p:nvPr/>
          </p:nvSpPr>
          <p:spPr>
            <a:xfrm>
              <a:off x="1912536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69669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69685" y="3425755"/>
            <a:ext cx="2319384" cy="825847"/>
            <a:chOff x="4926037" y="2631524"/>
            <a:chExt cx="2339926" cy="853899"/>
          </a:xfrm>
        </p:grpSpPr>
        <p:sp>
          <p:nvSpPr>
            <p:cNvPr id="28" name="TextBox 27"/>
            <p:cNvSpPr txBox="1"/>
            <p:nvPr/>
          </p:nvSpPr>
          <p:spPr>
            <a:xfrm>
              <a:off x="5368904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26037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4673" y="3425755"/>
            <a:ext cx="2319384" cy="825847"/>
            <a:chOff x="8382405" y="2631524"/>
            <a:chExt cx="2339926" cy="853899"/>
          </a:xfrm>
        </p:grpSpPr>
        <p:sp>
          <p:nvSpPr>
            <p:cNvPr id="32" name="TextBox 31"/>
            <p:cNvSpPr txBox="1"/>
            <p:nvPr/>
          </p:nvSpPr>
          <p:spPr>
            <a:xfrm>
              <a:off x="8825272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82405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414999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5959" y="6178296"/>
            <a:ext cx="4895912" cy="539100"/>
          </a:xfrm>
          <a:prstGeom prst="rect">
            <a:avLst/>
          </a:prstGeom>
          <a:solidFill>
            <a:srgbClr val="00B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5959" y="4918452"/>
            <a:ext cx="4895912" cy="53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5959" y="2400439"/>
            <a:ext cx="4895912" cy="53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5959" y="3660282"/>
            <a:ext cx="4895912" cy="5374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5959" y="1140595"/>
            <a:ext cx="4745231" cy="539100"/>
          </a:xfrm>
          <a:prstGeom prst="rect">
            <a:avLst/>
          </a:prstGeom>
          <a:solidFill>
            <a:srgbClr val="00B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77207" y="1004331"/>
            <a:ext cx="6585250" cy="6034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898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89037" y="1240061"/>
            <a:ext cx="6140938" cy="295764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5704901" y="4905852"/>
            <a:ext cx="6068007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5644086" y="4560708"/>
            <a:ext cx="1858220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644085" y="4950253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644085" y="5715566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12410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" grpId="0" animBg="1"/>
      <p:bldP spid="17" grpId="0"/>
      <p:bldP spid="18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588" y="3616325"/>
            <a:ext cx="12855576" cy="3615185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007FD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4917581" y="5841531"/>
            <a:ext cx="7939583" cy="1390226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6212611" y="2680453"/>
            <a:ext cx="3293678" cy="130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69" b="1" dirty="0">
                <a:solidFill>
                  <a:srgbClr val="00B3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B3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800" b="1" dirty="0">
              <a:solidFill>
                <a:srgbClr val="00B3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5060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en-US" altLang="zh-CN" sz="506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6023153" y="2542488"/>
            <a:ext cx="0" cy="1997354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/>
          <p:cNvSpPr txBox="1"/>
          <p:nvPr/>
        </p:nvSpPr>
        <p:spPr>
          <a:xfrm>
            <a:off x="4260019" y="4193680"/>
            <a:ext cx="1269244" cy="346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052619" y="2505703"/>
            <a:ext cx="1476644" cy="14766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TextBox 24"/>
          <p:cNvSpPr txBox="1"/>
          <p:nvPr/>
        </p:nvSpPr>
        <p:spPr>
          <a:xfrm>
            <a:off x="6462749" y="4065700"/>
            <a:ext cx="149682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7942622" y="4065700"/>
            <a:ext cx="156366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4234380" y="2737595"/>
            <a:ext cx="1269244" cy="108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29" b="1" dirty="0" smtClean="0">
                <a:solidFill>
                  <a:srgbClr val="00B36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7029" b="1" dirty="0">
              <a:solidFill>
                <a:srgbClr val="00B36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6462749" y="4355339"/>
            <a:ext cx="149682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7942622" y="4355339"/>
            <a:ext cx="156366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81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  <p:bldP spid="29" grpId="0"/>
      <p:bldP spid="30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07" y="4715489"/>
            <a:ext cx="12857339" cy="25169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732290" y="4561860"/>
            <a:ext cx="307256" cy="307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90928" y="4561860"/>
            <a:ext cx="307256" cy="3072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854837" y="4561860"/>
            <a:ext cx="307256" cy="3072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43931" y="1565031"/>
            <a:ext cx="10674174" cy="2768971"/>
            <a:chOff x="894415" y="1483855"/>
            <a:chExt cx="10121809" cy="2625683"/>
          </a:xfrm>
        </p:grpSpPr>
        <p:sp>
          <p:nvSpPr>
            <p:cNvPr id="4" name="Oval 3"/>
            <p:cNvSpPr/>
            <p:nvPr/>
          </p:nvSpPr>
          <p:spPr>
            <a:xfrm>
              <a:off x="10101824" y="2729424"/>
              <a:ext cx="914400" cy="9144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643389" y="2578091"/>
              <a:ext cx="1217066" cy="1217066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8598927" y="2295670"/>
              <a:ext cx="1781907" cy="17819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725685" y="2729423"/>
              <a:ext cx="914400" cy="9144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67250" y="2578090"/>
              <a:ext cx="1217066" cy="1217066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222788" y="2295669"/>
              <a:ext cx="1781907" cy="17819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352850" y="2729424"/>
              <a:ext cx="914400" cy="9144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94415" y="2578091"/>
              <a:ext cx="1217066" cy="1217066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849953" y="2295670"/>
              <a:ext cx="1781907" cy="17819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859822" y="2683701"/>
              <a:ext cx="1005840" cy="10058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229898" y="2683701"/>
              <a:ext cx="1005840" cy="10058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4176615" y="3002513"/>
              <a:ext cx="351924" cy="368215"/>
            </a:xfrm>
            <a:custGeom>
              <a:avLst/>
              <a:gdLst>
                <a:gd name="T0" fmla="*/ 174 w 181"/>
                <a:gd name="T1" fmla="*/ 78 h 190"/>
                <a:gd name="T2" fmla="*/ 105 w 181"/>
                <a:gd name="T3" fmla="*/ 9 h 190"/>
                <a:gd name="T4" fmla="*/ 73 w 181"/>
                <a:gd name="T5" fmla="*/ 9 h 190"/>
                <a:gd name="T6" fmla="*/ 73 w 181"/>
                <a:gd name="T7" fmla="*/ 41 h 190"/>
                <a:gd name="T8" fmla="*/ 100 w 181"/>
                <a:gd name="T9" fmla="*/ 68 h 190"/>
                <a:gd name="T10" fmla="*/ 26 w 181"/>
                <a:gd name="T11" fmla="*/ 68 h 190"/>
                <a:gd name="T12" fmla="*/ 0 w 181"/>
                <a:gd name="T13" fmla="*/ 92 h 190"/>
                <a:gd name="T14" fmla="*/ 26 w 181"/>
                <a:gd name="T15" fmla="*/ 116 h 190"/>
                <a:gd name="T16" fmla="*/ 104 w 181"/>
                <a:gd name="T17" fmla="*/ 116 h 190"/>
                <a:gd name="T18" fmla="*/ 73 w 181"/>
                <a:gd name="T19" fmla="*/ 148 h 190"/>
                <a:gd name="T20" fmla="*/ 73 w 181"/>
                <a:gd name="T21" fmla="*/ 181 h 190"/>
                <a:gd name="T22" fmla="*/ 105 w 181"/>
                <a:gd name="T23" fmla="*/ 181 h 190"/>
                <a:gd name="T24" fmla="*/ 174 w 181"/>
                <a:gd name="T25" fmla="*/ 112 h 190"/>
                <a:gd name="T26" fmla="*/ 181 w 181"/>
                <a:gd name="T27" fmla="*/ 95 h 190"/>
                <a:gd name="T28" fmla="*/ 174 w 181"/>
                <a:gd name="T29" fmla="*/ 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" h="190">
                  <a:moveTo>
                    <a:pt x="174" y="78"/>
                  </a:moveTo>
                  <a:cubicBezTo>
                    <a:pt x="105" y="9"/>
                    <a:pt x="105" y="9"/>
                    <a:pt x="105" y="9"/>
                  </a:cubicBezTo>
                  <a:cubicBezTo>
                    <a:pt x="96" y="0"/>
                    <a:pt x="82" y="0"/>
                    <a:pt x="73" y="9"/>
                  </a:cubicBezTo>
                  <a:cubicBezTo>
                    <a:pt x="64" y="18"/>
                    <a:pt x="64" y="32"/>
                    <a:pt x="73" y="41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2" y="68"/>
                    <a:pt x="0" y="78"/>
                    <a:pt x="0" y="92"/>
                  </a:cubicBezTo>
                  <a:cubicBezTo>
                    <a:pt x="0" y="106"/>
                    <a:pt x="12" y="116"/>
                    <a:pt x="26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64" y="157"/>
                    <a:pt x="64" y="172"/>
                    <a:pt x="73" y="181"/>
                  </a:cubicBezTo>
                  <a:cubicBezTo>
                    <a:pt x="82" y="190"/>
                    <a:pt x="96" y="190"/>
                    <a:pt x="105" y="18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9" y="107"/>
                    <a:pt x="181" y="101"/>
                    <a:pt x="181" y="95"/>
                  </a:cubicBezTo>
                  <a:cubicBezTo>
                    <a:pt x="181" y="89"/>
                    <a:pt x="179" y="83"/>
                    <a:pt x="17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7550112" y="3002513"/>
              <a:ext cx="351924" cy="368215"/>
            </a:xfrm>
            <a:custGeom>
              <a:avLst/>
              <a:gdLst>
                <a:gd name="T0" fmla="*/ 174 w 181"/>
                <a:gd name="T1" fmla="*/ 78 h 190"/>
                <a:gd name="T2" fmla="*/ 105 w 181"/>
                <a:gd name="T3" fmla="*/ 9 h 190"/>
                <a:gd name="T4" fmla="*/ 73 w 181"/>
                <a:gd name="T5" fmla="*/ 9 h 190"/>
                <a:gd name="T6" fmla="*/ 73 w 181"/>
                <a:gd name="T7" fmla="*/ 41 h 190"/>
                <a:gd name="T8" fmla="*/ 100 w 181"/>
                <a:gd name="T9" fmla="*/ 68 h 190"/>
                <a:gd name="T10" fmla="*/ 26 w 181"/>
                <a:gd name="T11" fmla="*/ 68 h 190"/>
                <a:gd name="T12" fmla="*/ 0 w 181"/>
                <a:gd name="T13" fmla="*/ 92 h 190"/>
                <a:gd name="T14" fmla="*/ 26 w 181"/>
                <a:gd name="T15" fmla="*/ 116 h 190"/>
                <a:gd name="T16" fmla="*/ 104 w 181"/>
                <a:gd name="T17" fmla="*/ 116 h 190"/>
                <a:gd name="T18" fmla="*/ 73 w 181"/>
                <a:gd name="T19" fmla="*/ 148 h 190"/>
                <a:gd name="T20" fmla="*/ 73 w 181"/>
                <a:gd name="T21" fmla="*/ 181 h 190"/>
                <a:gd name="T22" fmla="*/ 105 w 181"/>
                <a:gd name="T23" fmla="*/ 181 h 190"/>
                <a:gd name="T24" fmla="*/ 174 w 181"/>
                <a:gd name="T25" fmla="*/ 112 h 190"/>
                <a:gd name="T26" fmla="*/ 181 w 181"/>
                <a:gd name="T27" fmla="*/ 95 h 190"/>
                <a:gd name="T28" fmla="*/ 174 w 181"/>
                <a:gd name="T29" fmla="*/ 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" h="190">
                  <a:moveTo>
                    <a:pt x="174" y="78"/>
                  </a:moveTo>
                  <a:cubicBezTo>
                    <a:pt x="105" y="9"/>
                    <a:pt x="105" y="9"/>
                    <a:pt x="105" y="9"/>
                  </a:cubicBezTo>
                  <a:cubicBezTo>
                    <a:pt x="96" y="0"/>
                    <a:pt x="82" y="0"/>
                    <a:pt x="73" y="9"/>
                  </a:cubicBezTo>
                  <a:cubicBezTo>
                    <a:pt x="64" y="18"/>
                    <a:pt x="64" y="32"/>
                    <a:pt x="73" y="41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2" y="68"/>
                    <a:pt x="0" y="78"/>
                    <a:pt x="0" y="92"/>
                  </a:cubicBezTo>
                  <a:cubicBezTo>
                    <a:pt x="0" y="106"/>
                    <a:pt x="12" y="116"/>
                    <a:pt x="26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64" y="157"/>
                    <a:pt x="64" y="172"/>
                    <a:pt x="73" y="181"/>
                  </a:cubicBezTo>
                  <a:cubicBezTo>
                    <a:pt x="82" y="190"/>
                    <a:pt x="96" y="190"/>
                    <a:pt x="105" y="18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9" y="107"/>
                    <a:pt x="181" y="101"/>
                    <a:pt x="181" y="95"/>
                  </a:cubicBezTo>
                  <a:cubicBezTo>
                    <a:pt x="181" y="89"/>
                    <a:pt x="179" y="83"/>
                    <a:pt x="174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ChangeAspect="1" noChangeArrowheads="1"/>
            </p:cNvSpPr>
            <p:nvPr/>
          </p:nvSpPr>
          <p:spPr bwMode="auto">
            <a:xfrm>
              <a:off x="5945027" y="2670448"/>
              <a:ext cx="423005" cy="383365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algn="just">
                <a:lnSpc>
                  <a:spcPct val="120000"/>
                </a:lnSpc>
                <a:defRPr/>
              </a:pPr>
              <a:endParaRPr lang="en-US" sz="94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AutoShape 19"/>
            <p:cNvSpPr>
              <a:spLocks noChangeAspect="1"/>
            </p:cNvSpPr>
            <p:nvPr/>
          </p:nvSpPr>
          <p:spPr bwMode="auto">
            <a:xfrm>
              <a:off x="9319630" y="2660204"/>
              <a:ext cx="393506" cy="393609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53561" tIns="53561" rIns="53561" bIns="53561" anchor="ctr"/>
            <a:lstStyle/>
            <a:p>
              <a:pPr algn="just" defTabSz="481991">
                <a:lnSpc>
                  <a:spcPct val="120000"/>
                </a:lnSpc>
                <a:defRPr/>
              </a:pPr>
              <a:endParaRPr lang="es-ES" sz="949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 noChangeAspect="1" noChangeArrowheads="1"/>
            </p:cNvSpPr>
            <p:nvPr/>
          </p:nvSpPr>
          <p:spPr bwMode="auto">
            <a:xfrm>
              <a:off x="2550053" y="2639691"/>
              <a:ext cx="371709" cy="444880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algn="just">
                <a:lnSpc>
                  <a:spcPct val="120000"/>
                </a:lnSpc>
                <a:defRPr/>
              </a:pPr>
              <a:endParaRPr lang="en-US" sz="949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44294" y="3194346"/>
              <a:ext cx="1194018" cy="915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507992" y="3194346"/>
              <a:ext cx="1194018" cy="915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919374" y="3194346"/>
              <a:ext cx="1194018" cy="915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7" name="Straight Connector 36"/>
            <p:cNvCxnSpPr>
              <a:stCxn id="17" idx="0"/>
              <a:endCxn id="38" idx="4"/>
            </p:cNvCxnSpPr>
            <p:nvPr/>
          </p:nvCxnSpPr>
          <p:spPr>
            <a:xfrm flipV="1">
              <a:off x="4362742" y="2240783"/>
              <a:ext cx="1" cy="44291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3984891" y="1485080"/>
              <a:ext cx="755703" cy="7557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7354967" y="1483855"/>
              <a:ext cx="755703" cy="7557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2" name="Straight Connector 41"/>
            <p:cNvCxnSpPr>
              <a:stCxn id="18" idx="0"/>
              <a:endCxn id="41" idx="4"/>
            </p:cNvCxnSpPr>
            <p:nvPr/>
          </p:nvCxnSpPr>
          <p:spPr>
            <a:xfrm flipV="1">
              <a:off x="7732818" y="2239558"/>
              <a:ext cx="1" cy="44414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46138" y="1621003"/>
              <a:ext cx="633211" cy="496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06890" y="1629881"/>
              <a:ext cx="651855" cy="496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GB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573895" y="5523656"/>
            <a:ext cx="26230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64709" y="526644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724890" y="5523656"/>
            <a:ext cx="26230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136560" y="5523656"/>
            <a:ext cx="26230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08665" y="526644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287754" y="526644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426067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53448" y="2083074"/>
            <a:ext cx="4828807" cy="4037259"/>
            <a:chOff x="6268472" y="1942824"/>
            <a:chExt cx="4831523" cy="4039530"/>
          </a:xfrm>
        </p:grpSpPr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7641912" y="2865795"/>
              <a:ext cx="3357094" cy="1790858"/>
            </a:xfrm>
            <a:custGeom>
              <a:avLst/>
              <a:gdLst>
                <a:gd name="T0" fmla="*/ 374 w 2320"/>
                <a:gd name="T1" fmla="*/ 611 h 1237"/>
                <a:gd name="T2" fmla="*/ 846 w 2320"/>
                <a:gd name="T3" fmla="*/ 313 h 1237"/>
                <a:gd name="T4" fmla="*/ 1265 w 2320"/>
                <a:gd name="T5" fmla="*/ 14 h 1237"/>
                <a:gd name="T6" fmla="*/ 1597 w 2320"/>
                <a:gd name="T7" fmla="*/ 279 h 1237"/>
                <a:gd name="T8" fmla="*/ 2199 w 2320"/>
                <a:gd name="T9" fmla="*/ 554 h 1237"/>
                <a:gd name="T10" fmla="*/ 2051 w 2320"/>
                <a:gd name="T11" fmla="*/ 1014 h 1237"/>
                <a:gd name="T12" fmla="*/ 1780 w 2320"/>
                <a:gd name="T13" fmla="*/ 1054 h 1237"/>
                <a:gd name="T14" fmla="*/ 1303 w 2320"/>
                <a:gd name="T15" fmla="*/ 1237 h 1237"/>
                <a:gd name="T16" fmla="*/ 815 w 2320"/>
                <a:gd name="T17" fmla="*/ 1083 h 1237"/>
                <a:gd name="T18" fmla="*/ 200 w 2320"/>
                <a:gd name="T19" fmla="*/ 953 h 1237"/>
                <a:gd name="T20" fmla="*/ 374 w 2320"/>
                <a:gd name="T21" fmla="*/ 611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0" h="1237">
                  <a:moveTo>
                    <a:pt x="374" y="611"/>
                  </a:moveTo>
                  <a:cubicBezTo>
                    <a:pt x="374" y="611"/>
                    <a:pt x="268" y="269"/>
                    <a:pt x="846" y="313"/>
                  </a:cubicBezTo>
                  <a:cubicBezTo>
                    <a:pt x="846" y="313"/>
                    <a:pt x="904" y="0"/>
                    <a:pt x="1265" y="14"/>
                  </a:cubicBezTo>
                  <a:cubicBezTo>
                    <a:pt x="1265" y="14"/>
                    <a:pt x="1592" y="24"/>
                    <a:pt x="1597" y="279"/>
                  </a:cubicBezTo>
                  <a:cubicBezTo>
                    <a:pt x="1597" y="279"/>
                    <a:pt x="2031" y="187"/>
                    <a:pt x="2199" y="554"/>
                  </a:cubicBezTo>
                  <a:cubicBezTo>
                    <a:pt x="2199" y="554"/>
                    <a:pt x="2320" y="869"/>
                    <a:pt x="2051" y="1014"/>
                  </a:cubicBezTo>
                  <a:cubicBezTo>
                    <a:pt x="2051" y="1014"/>
                    <a:pt x="1912" y="1085"/>
                    <a:pt x="1780" y="1054"/>
                  </a:cubicBezTo>
                  <a:cubicBezTo>
                    <a:pt x="1780" y="1054"/>
                    <a:pt x="1646" y="1225"/>
                    <a:pt x="1303" y="1237"/>
                  </a:cubicBezTo>
                  <a:cubicBezTo>
                    <a:pt x="1303" y="1237"/>
                    <a:pt x="972" y="1237"/>
                    <a:pt x="815" y="1083"/>
                  </a:cubicBezTo>
                  <a:cubicBezTo>
                    <a:pt x="815" y="1083"/>
                    <a:pt x="383" y="1184"/>
                    <a:pt x="200" y="953"/>
                  </a:cubicBezTo>
                  <a:cubicBezTo>
                    <a:pt x="200" y="953"/>
                    <a:pt x="0" y="685"/>
                    <a:pt x="374" y="61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8857444" y="3517629"/>
              <a:ext cx="504941" cy="687332"/>
            </a:xfrm>
            <a:custGeom>
              <a:avLst/>
              <a:gdLst>
                <a:gd name="T0" fmla="*/ 322 w 349"/>
                <a:gd name="T1" fmla="*/ 291 h 475"/>
                <a:gd name="T2" fmla="*/ 223 w 349"/>
                <a:gd name="T3" fmla="*/ 436 h 475"/>
                <a:gd name="T4" fmla="*/ 125 w 349"/>
                <a:gd name="T5" fmla="*/ 435 h 475"/>
                <a:gd name="T6" fmla="*/ 27 w 349"/>
                <a:gd name="T7" fmla="*/ 290 h 475"/>
                <a:gd name="T8" fmla="*/ 76 w 349"/>
                <a:gd name="T9" fmla="*/ 218 h 475"/>
                <a:gd name="T10" fmla="*/ 126 w 349"/>
                <a:gd name="T11" fmla="*/ 218 h 475"/>
                <a:gd name="T12" fmla="*/ 124 w 349"/>
                <a:gd name="T13" fmla="*/ 203 h 475"/>
                <a:gd name="T14" fmla="*/ 124 w 349"/>
                <a:gd name="T15" fmla="*/ 34 h 475"/>
                <a:gd name="T16" fmla="*/ 137 w 349"/>
                <a:gd name="T17" fmla="*/ 0 h 475"/>
                <a:gd name="T18" fmla="*/ 224 w 349"/>
                <a:gd name="T19" fmla="*/ 0 h 475"/>
                <a:gd name="T20" fmla="*/ 237 w 349"/>
                <a:gd name="T21" fmla="*/ 34 h 475"/>
                <a:gd name="T22" fmla="*/ 237 w 349"/>
                <a:gd name="T23" fmla="*/ 203 h 475"/>
                <a:gd name="T24" fmla="*/ 235 w 349"/>
                <a:gd name="T25" fmla="*/ 218 h 475"/>
                <a:gd name="T26" fmla="*/ 272 w 349"/>
                <a:gd name="T27" fmla="*/ 218 h 475"/>
                <a:gd name="T28" fmla="*/ 322 w 349"/>
                <a:gd name="T29" fmla="*/ 29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9" h="475">
                  <a:moveTo>
                    <a:pt x="322" y="291"/>
                  </a:moveTo>
                  <a:cubicBezTo>
                    <a:pt x="294" y="331"/>
                    <a:pt x="250" y="396"/>
                    <a:pt x="223" y="436"/>
                  </a:cubicBezTo>
                  <a:cubicBezTo>
                    <a:pt x="196" y="475"/>
                    <a:pt x="152" y="475"/>
                    <a:pt x="125" y="435"/>
                  </a:cubicBezTo>
                  <a:cubicBezTo>
                    <a:pt x="98" y="396"/>
                    <a:pt x="54" y="330"/>
                    <a:pt x="27" y="290"/>
                  </a:cubicBezTo>
                  <a:cubicBezTo>
                    <a:pt x="0" y="250"/>
                    <a:pt x="22" y="218"/>
                    <a:pt x="76" y="218"/>
                  </a:cubicBezTo>
                  <a:cubicBezTo>
                    <a:pt x="91" y="218"/>
                    <a:pt x="108" y="218"/>
                    <a:pt x="126" y="218"/>
                  </a:cubicBezTo>
                  <a:cubicBezTo>
                    <a:pt x="125" y="214"/>
                    <a:pt x="124" y="209"/>
                    <a:pt x="124" y="203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15"/>
                    <a:pt x="130" y="0"/>
                    <a:pt x="137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1" y="0"/>
                    <a:pt x="237" y="15"/>
                    <a:pt x="237" y="3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7" y="209"/>
                    <a:pt x="236" y="214"/>
                    <a:pt x="235" y="218"/>
                  </a:cubicBezTo>
                  <a:cubicBezTo>
                    <a:pt x="249" y="218"/>
                    <a:pt x="261" y="218"/>
                    <a:pt x="272" y="218"/>
                  </a:cubicBezTo>
                  <a:cubicBezTo>
                    <a:pt x="327" y="218"/>
                    <a:pt x="349" y="251"/>
                    <a:pt x="322" y="2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9401556" y="3502939"/>
              <a:ext cx="503105" cy="687332"/>
            </a:xfrm>
            <a:custGeom>
              <a:avLst/>
              <a:gdLst>
                <a:gd name="T0" fmla="*/ 272 w 348"/>
                <a:gd name="T1" fmla="*/ 257 h 475"/>
                <a:gd name="T2" fmla="*/ 235 w 348"/>
                <a:gd name="T3" fmla="*/ 257 h 475"/>
                <a:gd name="T4" fmla="*/ 237 w 348"/>
                <a:gd name="T5" fmla="*/ 272 h 475"/>
                <a:gd name="T6" fmla="*/ 237 w 348"/>
                <a:gd name="T7" fmla="*/ 441 h 475"/>
                <a:gd name="T8" fmla="*/ 224 w 348"/>
                <a:gd name="T9" fmla="*/ 475 h 475"/>
                <a:gd name="T10" fmla="*/ 137 w 348"/>
                <a:gd name="T11" fmla="*/ 475 h 475"/>
                <a:gd name="T12" fmla="*/ 124 w 348"/>
                <a:gd name="T13" fmla="*/ 441 h 475"/>
                <a:gd name="T14" fmla="*/ 124 w 348"/>
                <a:gd name="T15" fmla="*/ 272 h 475"/>
                <a:gd name="T16" fmla="*/ 125 w 348"/>
                <a:gd name="T17" fmla="*/ 257 h 475"/>
                <a:gd name="T18" fmla="*/ 76 w 348"/>
                <a:gd name="T19" fmla="*/ 257 h 475"/>
                <a:gd name="T20" fmla="*/ 27 w 348"/>
                <a:gd name="T21" fmla="*/ 185 h 475"/>
                <a:gd name="T22" fmla="*/ 125 w 348"/>
                <a:gd name="T23" fmla="*/ 40 h 475"/>
                <a:gd name="T24" fmla="*/ 223 w 348"/>
                <a:gd name="T25" fmla="*/ 39 h 475"/>
                <a:gd name="T26" fmla="*/ 321 w 348"/>
                <a:gd name="T27" fmla="*/ 184 h 475"/>
                <a:gd name="T28" fmla="*/ 272 w 348"/>
                <a:gd name="T29" fmla="*/ 257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8" h="475">
                  <a:moveTo>
                    <a:pt x="272" y="257"/>
                  </a:moveTo>
                  <a:cubicBezTo>
                    <a:pt x="261" y="257"/>
                    <a:pt x="249" y="257"/>
                    <a:pt x="235" y="257"/>
                  </a:cubicBezTo>
                  <a:cubicBezTo>
                    <a:pt x="236" y="261"/>
                    <a:pt x="237" y="266"/>
                    <a:pt x="237" y="272"/>
                  </a:cubicBezTo>
                  <a:cubicBezTo>
                    <a:pt x="237" y="441"/>
                    <a:pt x="237" y="441"/>
                    <a:pt x="237" y="441"/>
                  </a:cubicBezTo>
                  <a:cubicBezTo>
                    <a:pt x="237" y="460"/>
                    <a:pt x="231" y="475"/>
                    <a:pt x="224" y="475"/>
                  </a:cubicBezTo>
                  <a:cubicBezTo>
                    <a:pt x="137" y="475"/>
                    <a:pt x="137" y="475"/>
                    <a:pt x="137" y="475"/>
                  </a:cubicBezTo>
                  <a:cubicBezTo>
                    <a:pt x="130" y="475"/>
                    <a:pt x="124" y="460"/>
                    <a:pt x="124" y="44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66"/>
                    <a:pt x="125" y="261"/>
                    <a:pt x="125" y="257"/>
                  </a:cubicBezTo>
                  <a:cubicBezTo>
                    <a:pt x="107" y="257"/>
                    <a:pt x="90" y="257"/>
                    <a:pt x="76" y="257"/>
                  </a:cubicBezTo>
                  <a:cubicBezTo>
                    <a:pt x="22" y="257"/>
                    <a:pt x="0" y="225"/>
                    <a:pt x="27" y="185"/>
                  </a:cubicBezTo>
                  <a:cubicBezTo>
                    <a:pt x="54" y="145"/>
                    <a:pt x="98" y="79"/>
                    <a:pt x="125" y="40"/>
                  </a:cubicBezTo>
                  <a:cubicBezTo>
                    <a:pt x="152" y="0"/>
                    <a:pt x="196" y="0"/>
                    <a:pt x="223" y="39"/>
                  </a:cubicBezTo>
                  <a:cubicBezTo>
                    <a:pt x="250" y="79"/>
                    <a:pt x="294" y="144"/>
                    <a:pt x="321" y="184"/>
                  </a:cubicBezTo>
                  <a:cubicBezTo>
                    <a:pt x="348" y="224"/>
                    <a:pt x="326" y="257"/>
                    <a:pt x="272" y="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8851323" y="3529258"/>
              <a:ext cx="504941" cy="687332"/>
            </a:xfrm>
            <a:custGeom>
              <a:avLst/>
              <a:gdLst>
                <a:gd name="T0" fmla="*/ 322 w 349"/>
                <a:gd name="T1" fmla="*/ 291 h 475"/>
                <a:gd name="T2" fmla="*/ 223 w 349"/>
                <a:gd name="T3" fmla="*/ 436 h 475"/>
                <a:gd name="T4" fmla="*/ 125 w 349"/>
                <a:gd name="T5" fmla="*/ 435 h 475"/>
                <a:gd name="T6" fmla="*/ 27 w 349"/>
                <a:gd name="T7" fmla="*/ 290 h 475"/>
                <a:gd name="T8" fmla="*/ 76 w 349"/>
                <a:gd name="T9" fmla="*/ 218 h 475"/>
                <a:gd name="T10" fmla="*/ 126 w 349"/>
                <a:gd name="T11" fmla="*/ 218 h 475"/>
                <a:gd name="T12" fmla="*/ 124 w 349"/>
                <a:gd name="T13" fmla="*/ 203 h 475"/>
                <a:gd name="T14" fmla="*/ 124 w 349"/>
                <a:gd name="T15" fmla="*/ 34 h 475"/>
                <a:gd name="T16" fmla="*/ 137 w 349"/>
                <a:gd name="T17" fmla="*/ 0 h 475"/>
                <a:gd name="T18" fmla="*/ 224 w 349"/>
                <a:gd name="T19" fmla="*/ 0 h 475"/>
                <a:gd name="T20" fmla="*/ 237 w 349"/>
                <a:gd name="T21" fmla="*/ 34 h 475"/>
                <a:gd name="T22" fmla="*/ 237 w 349"/>
                <a:gd name="T23" fmla="*/ 203 h 475"/>
                <a:gd name="T24" fmla="*/ 235 w 349"/>
                <a:gd name="T25" fmla="*/ 218 h 475"/>
                <a:gd name="T26" fmla="*/ 272 w 349"/>
                <a:gd name="T27" fmla="*/ 218 h 475"/>
                <a:gd name="T28" fmla="*/ 322 w 349"/>
                <a:gd name="T29" fmla="*/ 29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9" h="475">
                  <a:moveTo>
                    <a:pt x="322" y="291"/>
                  </a:moveTo>
                  <a:cubicBezTo>
                    <a:pt x="294" y="331"/>
                    <a:pt x="250" y="396"/>
                    <a:pt x="223" y="436"/>
                  </a:cubicBezTo>
                  <a:cubicBezTo>
                    <a:pt x="196" y="475"/>
                    <a:pt x="152" y="475"/>
                    <a:pt x="125" y="435"/>
                  </a:cubicBezTo>
                  <a:cubicBezTo>
                    <a:pt x="98" y="396"/>
                    <a:pt x="54" y="330"/>
                    <a:pt x="27" y="290"/>
                  </a:cubicBezTo>
                  <a:cubicBezTo>
                    <a:pt x="0" y="250"/>
                    <a:pt x="22" y="218"/>
                    <a:pt x="76" y="218"/>
                  </a:cubicBezTo>
                  <a:cubicBezTo>
                    <a:pt x="91" y="218"/>
                    <a:pt x="108" y="218"/>
                    <a:pt x="126" y="218"/>
                  </a:cubicBezTo>
                  <a:cubicBezTo>
                    <a:pt x="125" y="214"/>
                    <a:pt x="124" y="209"/>
                    <a:pt x="124" y="203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15"/>
                    <a:pt x="130" y="0"/>
                    <a:pt x="137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1" y="0"/>
                    <a:pt x="237" y="15"/>
                    <a:pt x="237" y="3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7" y="209"/>
                    <a:pt x="236" y="214"/>
                    <a:pt x="235" y="218"/>
                  </a:cubicBezTo>
                  <a:cubicBezTo>
                    <a:pt x="249" y="218"/>
                    <a:pt x="261" y="218"/>
                    <a:pt x="272" y="218"/>
                  </a:cubicBezTo>
                  <a:cubicBezTo>
                    <a:pt x="327" y="218"/>
                    <a:pt x="349" y="251"/>
                    <a:pt x="32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9395436" y="3514568"/>
              <a:ext cx="503717" cy="687332"/>
            </a:xfrm>
            <a:custGeom>
              <a:avLst/>
              <a:gdLst>
                <a:gd name="T0" fmla="*/ 272 w 348"/>
                <a:gd name="T1" fmla="*/ 257 h 475"/>
                <a:gd name="T2" fmla="*/ 235 w 348"/>
                <a:gd name="T3" fmla="*/ 257 h 475"/>
                <a:gd name="T4" fmla="*/ 237 w 348"/>
                <a:gd name="T5" fmla="*/ 272 h 475"/>
                <a:gd name="T6" fmla="*/ 237 w 348"/>
                <a:gd name="T7" fmla="*/ 441 h 475"/>
                <a:gd name="T8" fmla="*/ 224 w 348"/>
                <a:gd name="T9" fmla="*/ 475 h 475"/>
                <a:gd name="T10" fmla="*/ 137 w 348"/>
                <a:gd name="T11" fmla="*/ 475 h 475"/>
                <a:gd name="T12" fmla="*/ 124 w 348"/>
                <a:gd name="T13" fmla="*/ 441 h 475"/>
                <a:gd name="T14" fmla="*/ 124 w 348"/>
                <a:gd name="T15" fmla="*/ 272 h 475"/>
                <a:gd name="T16" fmla="*/ 125 w 348"/>
                <a:gd name="T17" fmla="*/ 257 h 475"/>
                <a:gd name="T18" fmla="*/ 76 w 348"/>
                <a:gd name="T19" fmla="*/ 257 h 475"/>
                <a:gd name="T20" fmla="*/ 27 w 348"/>
                <a:gd name="T21" fmla="*/ 185 h 475"/>
                <a:gd name="T22" fmla="*/ 125 w 348"/>
                <a:gd name="T23" fmla="*/ 40 h 475"/>
                <a:gd name="T24" fmla="*/ 223 w 348"/>
                <a:gd name="T25" fmla="*/ 39 h 475"/>
                <a:gd name="T26" fmla="*/ 321 w 348"/>
                <a:gd name="T27" fmla="*/ 184 h 475"/>
                <a:gd name="T28" fmla="*/ 272 w 348"/>
                <a:gd name="T29" fmla="*/ 257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8" h="475">
                  <a:moveTo>
                    <a:pt x="272" y="257"/>
                  </a:moveTo>
                  <a:cubicBezTo>
                    <a:pt x="261" y="257"/>
                    <a:pt x="249" y="257"/>
                    <a:pt x="235" y="257"/>
                  </a:cubicBezTo>
                  <a:cubicBezTo>
                    <a:pt x="236" y="261"/>
                    <a:pt x="237" y="266"/>
                    <a:pt x="237" y="272"/>
                  </a:cubicBezTo>
                  <a:cubicBezTo>
                    <a:pt x="237" y="441"/>
                    <a:pt x="237" y="441"/>
                    <a:pt x="237" y="441"/>
                  </a:cubicBezTo>
                  <a:cubicBezTo>
                    <a:pt x="237" y="460"/>
                    <a:pt x="231" y="475"/>
                    <a:pt x="224" y="475"/>
                  </a:cubicBezTo>
                  <a:cubicBezTo>
                    <a:pt x="137" y="475"/>
                    <a:pt x="137" y="475"/>
                    <a:pt x="137" y="475"/>
                  </a:cubicBezTo>
                  <a:cubicBezTo>
                    <a:pt x="130" y="475"/>
                    <a:pt x="124" y="460"/>
                    <a:pt x="124" y="44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66"/>
                    <a:pt x="125" y="261"/>
                    <a:pt x="125" y="257"/>
                  </a:cubicBezTo>
                  <a:cubicBezTo>
                    <a:pt x="107" y="257"/>
                    <a:pt x="90" y="257"/>
                    <a:pt x="76" y="257"/>
                  </a:cubicBezTo>
                  <a:cubicBezTo>
                    <a:pt x="22" y="257"/>
                    <a:pt x="0" y="225"/>
                    <a:pt x="27" y="185"/>
                  </a:cubicBezTo>
                  <a:cubicBezTo>
                    <a:pt x="54" y="145"/>
                    <a:pt x="98" y="79"/>
                    <a:pt x="125" y="40"/>
                  </a:cubicBezTo>
                  <a:cubicBezTo>
                    <a:pt x="152" y="0"/>
                    <a:pt x="196" y="0"/>
                    <a:pt x="223" y="39"/>
                  </a:cubicBezTo>
                  <a:cubicBezTo>
                    <a:pt x="250" y="79"/>
                    <a:pt x="294" y="144"/>
                    <a:pt x="321" y="184"/>
                  </a:cubicBezTo>
                  <a:cubicBezTo>
                    <a:pt x="348" y="224"/>
                    <a:pt x="326" y="257"/>
                    <a:pt x="272" y="2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6849920" y="2178463"/>
              <a:ext cx="398445" cy="242984"/>
            </a:xfrm>
            <a:custGeom>
              <a:avLst/>
              <a:gdLst>
                <a:gd name="T0" fmla="*/ 0 w 651"/>
                <a:gd name="T1" fmla="*/ 2 h 397"/>
                <a:gd name="T2" fmla="*/ 3 w 651"/>
                <a:gd name="T3" fmla="*/ 390 h 397"/>
                <a:gd name="T4" fmla="*/ 644 w 651"/>
                <a:gd name="T5" fmla="*/ 397 h 397"/>
                <a:gd name="T6" fmla="*/ 651 w 651"/>
                <a:gd name="T7" fmla="*/ 0 h 397"/>
                <a:gd name="T8" fmla="*/ 0 w 651"/>
                <a:gd name="T9" fmla="*/ 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397">
                  <a:moveTo>
                    <a:pt x="0" y="2"/>
                  </a:moveTo>
                  <a:lnTo>
                    <a:pt x="3" y="390"/>
                  </a:lnTo>
                  <a:lnTo>
                    <a:pt x="644" y="397"/>
                  </a:lnTo>
                  <a:lnTo>
                    <a:pt x="65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auto">
            <a:xfrm>
              <a:off x="6799731" y="2458170"/>
              <a:ext cx="509226" cy="85075"/>
            </a:xfrm>
            <a:custGeom>
              <a:avLst/>
              <a:gdLst>
                <a:gd name="T0" fmla="*/ 0 w 832"/>
                <a:gd name="T1" fmla="*/ 139 h 139"/>
                <a:gd name="T2" fmla="*/ 832 w 832"/>
                <a:gd name="T3" fmla="*/ 137 h 139"/>
                <a:gd name="T4" fmla="*/ 737 w 832"/>
                <a:gd name="T5" fmla="*/ 0 h 139"/>
                <a:gd name="T6" fmla="*/ 82 w 832"/>
                <a:gd name="T7" fmla="*/ 4 h 139"/>
                <a:gd name="T8" fmla="*/ 0 w 832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139">
                  <a:moveTo>
                    <a:pt x="0" y="139"/>
                  </a:moveTo>
                  <a:lnTo>
                    <a:pt x="832" y="137"/>
                  </a:lnTo>
                  <a:lnTo>
                    <a:pt x="737" y="0"/>
                  </a:lnTo>
                  <a:lnTo>
                    <a:pt x="82" y="4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6829722" y="2162550"/>
              <a:ext cx="438840" cy="274810"/>
            </a:xfrm>
            <a:custGeom>
              <a:avLst/>
              <a:gdLst>
                <a:gd name="T0" fmla="*/ 288 w 303"/>
                <a:gd name="T1" fmla="*/ 0 h 190"/>
                <a:gd name="T2" fmla="*/ 15 w 303"/>
                <a:gd name="T3" fmla="*/ 0 h 190"/>
                <a:gd name="T4" fmla="*/ 0 w 303"/>
                <a:gd name="T5" fmla="*/ 16 h 190"/>
                <a:gd name="T6" fmla="*/ 0 w 303"/>
                <a:gd name="T7" fmla="*/ 174 h 190"/>
                <a:gd name="T8" fmla="*/ 15 w 303"/>
                <a:gd name="T9" fmla="*/ 190 h 190"/>
                <a:gd name="T10" fmla="*/ 288 w 303"/>
                <a:gd name="T11" fmla="*/ 190 h 190"/>
                <a:gd name="T12" fmla="*/ 303 w 303"/>
                <a:gd name="T13" fmla="*/ 174 h 190"/>
                <a:gd name="T14" fmla="*/ 303 w 303"/>
                <a:gd name="T15" fmla="*/ 16 h 190"/>
                <a:gd name="T16" fmla="*/ 288 w 303"/>
                <a:gd name="T17" fmla="*/ 0 h 190"/>
                <a:gd name="T18" fmla="*/ 279 w 303"/>
                <a:gd name="T19" fmla="*/ 168 h 190"/>
                <a:gd name="T20" fmla="*/ 23 w 303"/>
                <a:gd name="T21" fmla="*/ 168 h 190"/>
                <a:gd name="T22" fmla="*/ 23 w 303"/>
                <a:gd name="T23" fmla="*/ 20 h 190"/>
                <a:gd name="T24" fmla="*/ 279 w 303"/>
                <a:gd name="T25" fmla="*/ 20 h 190"/>
                <a:gd name="T26" fmla="*/ 279 w 303"/>
                <a:gd name="T27" fmla="*/ 16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3" h="190">
                  <a:moveTo>
                    <a:pt x="28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83"/>
                    <a:pt x="7" y="190"/>
                    <a:pt x="15" y="190"/>
                  </a:cubicBezTo>
                  <a:cubicBezTo>
                    <a:pt x="288" y="190"/>
                    <a:pt x="288" y="190"/>
                    <a:pt x="288" y="190"/>
                  </a:cubicBezTo>
                  <a:cubicBezTo>
                    <a:pt x="296" y="190"/>
                    <a:pt x="303" y="183"/>
                    <a:pt x="303" y="174"/>
                  </a:cubicBezTo>
                  <a:cubicBezTo>
                    <a:pt x="303" y="16"/>
                    <a:pt x="303" y="16"/>
                    <a:pt x="303" y="16"/>
                  </a:cubicBezTo>
                  <a:cubicBezTo>
                    <a:pt x="303" y="7"/>
                    <a:pt x="296" y="0"/>
                    <a:pt x="288" y="0"/>
                  </a:cubicBezTo>
                  <a:close/>
                  <a:moveTo>
                    <a:pt x="279" y="168"/>
                  </a:moveTo>
                  <a:cubicBezTo>
                    <a:pt x="23" y="168"/>
                    <a:pt x="23" y="168"/>
                    <a:pt x="23" y="168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79" y="20"/>
                    <a:pt x="279" y="20"/>
                    <a:pt x="279" y="20"/>
                  </a:cubicBezTo>
                  <a:lnTo>
                    <a:pt x="279" y="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20"/>
            <p:cNvSpPr>
              <a:spLocks noEditPoints="1"/>
            </p:cNvSpPr>
            <p:nvPr/>
          </p:nvSpPr>
          <p:spPr bwMode="auto">
            <a:xfrm>
              <a:off x="6788102" y="2450825"/>
              <a:ext cx="537992" cy="93644"/>
            </a:xfrm>
            <a:custGeom>
              <a:avLst/>
              <a:gdLst>
                <a:gd name="T0" fmla="*/ 370 w 372"/>
                <a:gd name="T1" fmla="*/ 65 h 65"/>
                <a:gd name="T2" fmla="*/ 371 w 372"/>
                <a:gd name="T3" fmla="*/ 65 h 65"/>
                <a:gd name="T4" fmla="*/ 372 w 372"/>
                <a:gd name="T5" fmla="*/ 65 h 65"/>
                <a:gd name="T6" fmla="*/ 327 w 372"/>
                <a:gd name="T7" fmla="*/ 0 h 65"/>
                <a:gd name="T8" fmla="*/ 34 w 372"/>
                <a:gd name="T9" fmla="*/ 0 h 65"/>
                <a:gd name="T10" fmla="*/ 0 w 372"/>
                <a:gd name="T11" fmla="*/ 65 h 65"/>
                <a:gd name="T12" fmla="*/ 1 w 372"/>
                <a:gd name="T13" fmla="*/ 65 h 65"/>
                <a:gd name="T14" fmla="*/ 2 w 372"/>
                <a:gd name="T15" fmla="*/ 65 h 65"/>
                <a:gd name="T16" fmla="*/ 370 w 372"/>
                <a:gd name="T17" fmla="*/ 65 h 65"/>
                <a:gd name="T18" fmla="*/ 146 w 372"/>
                <a:gd name="T19" fmla="*/ 57 h 65"/>
                <a:gd name="T20" fmla="*/ 151 w 372"/>
                <a:gd name="T21" fmla="*/ 48 h 65"/>
                <a:gd name="T22" fmla="*/ 217 w 372"/>
                <a:gd name="T23" fmla="*/ 49 h 65"/>
                <a:gd name="T24" fmla="*/ 223 w 372"/>
                <a:gd name="T25" fmla="*/ 57 h 65"/>
                <a:gd name="T26" fmla="*/ 146 w 372"/>
                <a:gd name="T27" fmla="*/ 57 h 65"/>
                <a:gd name="T28" fmla="*/ 50 w 372"/>
                <a:gd name="T29" fmla="*/ 9 h 65"/>
                <a:gd name="T30" fmla="*/ 309 w 372"/>
                <a:gd name="T31" fmla="*/ 9 h 65"/>
                <a:gd name="T32" fmla="*/ 332 w 372"/>
                <a:gd name="T33" fmla="*/ 41 h 65"/>
                <a:gd name="T34" fmla="*/ 34 w 372"/>
                <a:gd name="T35" fmla="*/ 41 h 65"/>
                <a:gd name="T36" fmla="*/ 50 w 372"/>
                <a:gd name="T37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">
                  <a:moveTo>
                    <a:pt x="370" y="65"/>
                  </a:moveTo>
                  <a:cubicBezTo>
                    <a:pt x="370" y="65"/>
                    <a:pt x="370" y="65"/>
                    <a:pt x="371" y="65"/>
                  </a:cubicBezTo>
                  <a:cubicBezTo>
                    <a:pt x="372" y="65"/>
                    <a:pt x="372" y="65"/>
                    <a:pt x="372" y="65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2" y="65"/>
                    <a:pt x="2" y="65"/>
                  </a:cubicBezTo>
                  <a:lnTo>
                    <a:pt x="370" y="65"/>
                  </a:lnTo>
                  <a:close/>
                  <a:moveTo>
                    <a:pt x="146" y="57"/>
                  </a:moveTo>
                  <a:cubicBezTo>
                    <a:pt x="151" y="48"/>
                    <a:pt x="151" y="48"/>
                    <a:pt x="151" y="48"/>
                  </a:cubicBezTo>
                  <a:cubicBezTo>
                    <a:pt x="217" y="49"/>
                    <a:pt x="217" y="49"/>
                    <a:pt x="217" y="49"/>
                  </a:cubicBezTo>
                  <a:cubicBezTo>
                    <a:pt x="223" y="57"/>
                    <a:pt x="223" y="57"/>
                    <a:pt x="223" y="57"/>
                  </a:cubicBezTo>
                  <a:lnTo>
                    <a:pt x="146" y="57"/>
                  </a:lnTo>
                  <a:close/>
                  <a:moveTo>
                    <a:pt x="50" y="9"/>
                  </a:moveTo>
                  <a:cubicBezTo>
                    <a:pt x="309" y="9"/>
                    <a:pt x="309" y="9"/>
                    <a:pt x="309" y="9"/>
                  </a:cubicBezTo>
                  <a:cubicBezTo>
                    <a:pt x="332" y="41"/>
                    <a:pt x="332" y="41"/>
                    <a:pt x="332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5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6785042" y="2557934"/>
              <a:ext cx="544112" cy="25706"/>
            </a:xfrm>
            <a:custGeom>
              <a:avLst/>
              <a:gdLst>
                <a:gd name="T0" fmla="*/ 373 w 376"/>
                <a:gd name="T1" fmla="*/ 0 h 18"/>
                <a:gd name="T2" fmla="*/ 3 w 376"/>
                <a:gd name="T3" fmla="*/ 0 h 18"/>
                <a:gd name="T4" fmla="*/ 0 w 376"/>
                <a:gd name="T5" fmla="*/ 9 h 18"/>
                <a:gd name="T6" fmla="*/ 4 w 376"/>
                <a:gd name="T7" fmla="*/ 18 h 18"/>
                <a:gd name="T8" fmla="*/ 372 w 376"/>
                <a:gd name="T9" fmla="*/ 18 h 18"/>
                <a:gd name="T10" fmla="*/ 376 w 376"/>
                <a:gd name="T11" fmla="*/ 9 h 18"/>
                <a:gd name="T12" fmla="*/ 373 w 37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8">
                  <a:moveTo>
                    <a:pt x="37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5"/>
                    <a:pt x="0" y="9"/>
                  </a:cubicBezTo>
                  <a:cubicBezTo>
                    <a:pt x="0" y="14"/>
                    <a:pt x="2" y="18"/>
                    <a:pt x="4" y="18"/>
                  </a:cubicBezTo>
                  <a:cubicBezTo>
                    <a:pt x="372" y="18"/>
                    <a:pt x="372" y="18"/>
                    <a:pt x="372" y="18"/>
                  </a:cubicBezTo>
                  <a:cubicBezTo>
                    <a:pt x="374" y="18"/>
                    <a:pt x="376" y="14"/>
                    <a:pt x="376" y="9"/>
                  </a:cubicBezTo>
                  <a:cubicBezTo>
                    <a:pt x="376" y="5"/>
                    <a:pt x="375" y="1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22"/>
            <p:cNvSpPr>
              <a:spLocks noEditPoints="1"/>
            </p:cNvSpPr>
            <p:nvPr/>
          </p:nvSpPr>
          <p:spPr bwMode="auto">
            <a:xfrm>
              <a:off x="6622849" y="1942824"/>
              <a:ext cx="868499" cy="868499"/>
            </a:xfrm>
            <a:custGeom>
              <a:avLst/>
              <a:gdLst>
                <a:gd name="T0" fmla="*/ 300 w 600"/>
                <a:gd name="T1" fmla="*/ 600 h 600"/>
                <a:gd name="T2" fmla="*/ 0 w 600"/>
                <a:gd name="T3" fmla="*/ 300 h 600"/>
                <a:gd name="T4" fmla="*/ 300 w 600"/>
                <a:gd name="T5" fmla="*/ 0 h 600"/>
                <a:gd name="T6" fmla="*/ 600 w 600"/>
                <a:gd name="T7" fmla="*/ 300 h 600"/>
                <a:gd name="T8" fmla="*/ 300 w 600"/>
                <a:gd name="T9" fmla="*/ 600 h 600"/>
                <a:gd name="T10" fmla="*/ 300 w 600"/>
                <a:gd name="T11" fmla="*/ 18 h 600"/>
                <a:gd name="T12" fmla="*/ 18 w 600"/>
                <a:gd name="T13" fmla="*/ 300 h 600"/>
                <a:gd name="T14" fmla="*/ 300 w 600"/>
                <a:gd name="T15" fmla="*/ 582 h 600"/>
                <a:gd name="T16" fmla="*/ 582 w 600"/>
                <a:gd name="T17" fmla="*/ 300 h 600"/>
                <a:gd name="T18" fmla="*/ 300 w 600"/>
                <a:gd name="T19" fmla="*/ 1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cubicBezTo>
                    <a:pt x="135" y="600"/>
                    <a:pt x="0" y="465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5" y="0"/>
                    <a:pt x="600" y="135"/>
                    <a:pt x="600" y="300"/>
                  </a:cubicBezTo>
                  <a:cubicBezTo>
                    <a:pt x="600" y="465"/>
                    <a:pt x="465" y="600"/>
                    <a:pt x="300" y="600"/>
                  </a:cubicBezTo>
                  <a:close/>
                  <a:moveTo>
                    <a:pt x="300" y="18"/>
                  </a:moveTo>
                  <a:cubicBezTo>
                    <a:pt x="144" y="18"/>
                    <a:pt x="18" y="145"/>
                    <a:pt x="18" y="300"/>
                  </a:cubicBezTo>
                  <a:cubicBezTo>
                    <a:pt x="18" y="455"/>
                    <a:pt x="144" y="582"/>
                    <a:pt x="300" y="582"/>
                  </a:cubicBezTo>
                  <a:cubicBezTo>
                    <a:pt x="455" y="582"/>
                    <a:pt x="582" y="455"/>
                    <a:pt x="582" y="300"/>
                  </a:cubicBezTo>
                  <a:cubicBezTo>
                    <a:pt x="582" y="145"/>
                    <a:pt x="455" y="18"/>
                    <a:pt x="300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6535938" y="3469889"/>
              <a:ext cx="308473" cy="503717"/>
            </a:xfrm>
            <a:custGeom>
              <a:avLst/>
              <a:gdLst>
                <a:gd name="T0" fmla="*/ 0 w 504"/>
                <a:gd name="T1" fmla="*/ 723 h 823"/>
                <a:gd name="T2" fmla="*/ 45 w 504"/>
                <a:gd name="T3" fmla="*/ 0 h 823"/>
                <a:gd name="T4" fmla="*/ 504 w 504"/>
                <a:gd name="T5" fmla="*/ 7 h 823"/>
                <a:gd name="T6" fmla="*/ 492 w 504"/>
                <a:gd name="T7" fmla="*/ 811 h 823"/>
                <a:gd name="T8" fmla="*/ 166 w 504"/>
                <a:gd name="T9" fmla="*/ 823 h 823"/>
                <a:gd name="T10" fmla="*/ 0 w 504"/>
                <a:gd name="T11" fmla="*/ 7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4" h="823">
                  <a:moveTo>
                    <a:pt x="0" y="723"/>
                  </a:moveTo>
                  <a:lnTo>
                    <a:pt x="45" y="0"/>
                  </a:lnTo>
                  <a:lnTo>
                    <a:pt x="504" y="7"/>
                  </a:lnTo>
                  <a:lnTo>
                    <a:pt x="492" y="811"/>
                  </a:lnTo>
                  <a:lnTo>
                    <a:pt x="166" y="823"/>
                  </a:lnTo>
                  <a:lnTo>
                    <a:pt x="0" y="72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6521861" y="3439286"/>
              <a:ext cx="361722" cy="568594"/>
            </a:xfrm>
            <a:custGeom>
              <a:avLst/>
              <a:gdLst>
                <a:gd name="T0" fmla="*/ 203 w 250"/>
                <a:gd name="T1" fmla="*/ 0 h 393"/>
                <a:gd name="T2" fmla="*/ 47 w 250"/>
                <a:gd name="T3" fmla="*/ 0 h 393"/>
                <a:gd name="T4" fmla="*/ 0 w 250"/>
                <a:gd name="T5" fmla="*/ 47 h 393"/>
                <a:gd name="T6" fmla="*/ 0 w 250"/>
                <a:gd name="T7" fmla="*/ 346 h 393"/>
                <a:gd name="T8" fmla="*/ 47 w 250"/>
                <a:gd name="T9" fmla="*/ 393 h 393"/>
                <a:gd name="T10" fmla="*/ 203 w 250"/>
                <a:gd name="T11" fmla="*/ 393 h 393"/>
                <a:gd name="T12" fmla="*/ 250 w 250"/>
                <a:gd name="T13" fmla="*/ 346 h 393"/>
                <a:gd name="T14" fmla="*/ 250 w 250"/>
                <a:gd name="T15" fmla="*/ 47 h 393"/>
                <a:gd name="T16" fmla="*/ 203 w 250"/>
                <a:gd name="T17" fmla="*/ 0 h 393"/>
                <a:gd name="T18" fmla="*/ 100 w 250"/>
                <a:gd name="T19" fmla="*/ 51 h 393"/>
                <a:gd name="T20" fmla="*/ 164 w 250"/>
                <a:gd name="T21" fmla="*/ 51 h 393"/>
                <a:gd name="T22" fmla="*/ 170 w 250"/>
                <a:gd name="T23" fmla="*/ 56 h 393"/>
                <a:gd name="T24" fmla="*/ 164 w 250"/>
                <a:gd name="T25" fmla="*/ 62 h 393"/>
                <a:gd name="T26" fmla="*/ 100 w 250"/>
                <a:gd name="T27" fmla="*/ 62 h 393"/>
                <a:gd name="T28" fmla="*/ 94 w 250"/>
                <a:gd name="T29" fmla="*/ 56 h 393"/>
                <a:gd name="T30" fmla="*/ 100 w 250"/>
                <a:gd name="T31" fmla="*/ 51 h 393"/>
                <a:gd name="T32" fmla="*/ 41 w 250"/>
                <a:gd name="T33" fmla="*/ 47 h 393"/>
                <a:gd name="T34" fmla="*/ 50 w 250"/>
                <a:gd name="T35" fmla="*/ 37 h 393"/>
                <a:gd name="T36" fmla="*/ 60 w 250"/>
                <a:gd name="T37" fmla="*/ 47 h 393"/>
                <a:gd name="T38" fmla="*/ 50 w 250"/>
                <a:gd name="T39" fmla="*/ 56 h 393"/>
                <a:gd name="T40" fmla="*/ 41 w 250"/>
                <a:gd name="T41" fmla="*/ 47 h 393"/>
                <a:gd name="T42" fmla="*/ 152 w 250"/>
                <a:gd name="T43" fmla="*/ 347 h 393"/>
                <a:gd name="T44" fmla="*/ 112 w 250"/>
                <a:gd name="T45" fmla="*/ 347 h 393"/>
                <a:gd name="T46" fmla="*/ 109 w 250"/>
                <a:gd name="T47" fmla="*/ 344 h 393"/>
                <a:gd name="T48" fmla="*/ 112 w 250"/>
                <a:gd name="T49" fmla="*/ 340 h 393"/>
                <a:gd name="T50" fmla="*/ 152 w 250"/>
                <a:gd name="T51" fmla="*/ 340 h 393"/>
                <a:gd name="T52" fmla="*/ 155 w 250"/>
                <a:gd name="T53" fmla="*/ 344 h 393"/>
                <a:gd name="T54" fmla="*/ 152 w 250"/>
                <a:gd name="T55" fmla="*/ 347 h 393"/>
                <a:gd name="T56" fmla="*/ 205 w 250"/>
                <a:gd name="T57" fmla="*/ 307 h 393"/>
                <a:gd name="T58" fmla="*/ 53 w 250"/>
                <a:gd name="T59" fmla="*/ 307 h 393"/>
                <a:gd name="T60" fmla="*/ 53 w 250"/>
                <a:gd name="T61" fmla="*/ 85 h 393"/>
                <a:gd name="T62" fmla="*/ 205 w 250"/>
                <a:gd name="T63" fmla="*/ 85 h 393"/>
                <a:gd name="T64" fmla="*/ 205 w 250"/>
                <a:gd name="T65" fmla="*/ 30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0" h="393">
                  <a:moveTo>
                    <a:pt x="203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72"/>
                    <a:pt x="21" y="393"/>
                    <a:pt x="47" y="393"/>
                  </a:cubicBezTo>
                  <a:cubicBezTo>
                    <a:pt x="203" y="393"/>
                    <a:pt x="203" y="393"/>
                    <a:pt x="203" y="393"/>
                  </a:cubicBezTo>
                  <a:cubicBezTo>
                    <a:pt x="229" y="393"/>
                    <a:pt x="250" y="372"/>
                    <a:pt x="250" y="346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21"/>
                    <a:pt x="229" y="0"/>
                    <a:pt x="203" y="0"/>
                  </a:cubicBezTo>
                  <a:close/>
                  <a:moveTo>
                    <a:pt x="100" y="51"/>
                  </a:moveTo>
                  <a:cubicBezTo>
                    <a:pt x="164" y="51"/>
                    <a:pt x="164" y="51"/>
                    <a:pt x="164" y="51"/>
                  </a:cubicBezTo>
                  <a:cubicBezTo>
                    <a:pt x="167" y="51"/>
                    <a:pt x="170" y="54"/>
                    <a:pt x="170" y="56"/>
                  </a:cubicBezTo>
                  <a:cubicBezTo>
                    <a:pt x="170" y="59"/>
                    <a:pt x="167" y="62"/>
                    <a:pt x="164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7" y="62"/>
                    <a:pt x="94" y="59"/>
                    <a:pt x="94" y="56"/>
                  </a:cubicBezTo>
                  <a:cubicBezTo>
                    <a:pt x="94" y="54"/>
                    <a:pt x="97" y="51"/>
                    <a:pt x="100" y="51"/>
                  </a:cubicBezTo>
                  <a:close/>
                  <a:moveTo>
                    <a:pt x="41" y="47"/>
                  </a:moveTo>
                  <a:cubicBezTo>
                    <a:pt x="41" y="42"/>
                    <a:pt x="45" y="37"/>
                    <a:pt x="50" y="37"/>
                  </a:cubicBezTo>
                  <a:cubicBezTo>
                    <a:pt x="55" y="37"/>
                    <a:pt x="60" y="42"/>
                    <a:pt x="60" y="47"/>
                  </a:cubicBezTo>
                  <a:cubicBezTo>
                    <a:pt x="60" y="52"/>
                    <a:pt x="55" y="56"/>
                    <a:pt x="50" y="56"/>
                  </a:cubicBezTo>
                  <a:cubicBezTo>
                    <a:pt x="45" y="56"/>
                    <a:pt x="41" y="52"/>
                    <a:pt x="41" y="47"/>
                  </a:cubicBezTo>
                  <a:close/>
                  <a:moveTo>
                    <a:pt x="152" y="347"/>
                  </a:moveTo>
                  <a:cubicBezTo>
                    <a:pt x="112" y="347"/>
                    <a:pt x="112" y="347"/>
                    <a:pt x="112" y="347"/>
                  </a:cubicBezTo>
                  <a:cubicBezTo>
                    <a:pt x="110" y="347"/>
                    <a:pt x="109" y="346"/>
                    <a:pt x="109" y="344"/>
                  </a:cubicBezTo>
                  <a:cubicBezTo>
                    <a:pt x="109" y="342"/>
                    <a:pt x="110" y="340"/>
                    <a:pt x="112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4" y="340"/>
                    <a:pt x="155" y="342"/>
                    <a:pt x="155" y="344"/>
                  </a:cubicBezTo>
                  <a:cubicBezTo>
                    <a:pt x="155" y="346"/>
                    <a:pt x="154" y="347"/>
                    <a:pt x="152" y="347"/>
                  </a:cubicBezTo>
                  <a:close/>
                  <a:moveTo>
                    <a:pt x="205" y="307"/>
                  </a:moveTo>
                  <a:cubicBezTo>
                    <a:pt x="53" y="307"/>
                    <a:pt x="53" y="307"/>
                    <a:pt x="53" y="307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205" y="85"/>
                    <a:pt x="205" y="85"/>
                    <a:pt x="205" y="85"/>
                  </a:cubicBezTo>
                  <a:lnTo>
                    <a:pt x="205" y="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6268472" y="3303411"/>
              <a:ext cx="868499" cy="868499"/>
            </a:xfrm>
            <a:custGeom>
              <a:avLst/>
              <a:gdLst>
                <a:gd name="T0" fmla="*/ 300 w 600"/>
                <a:gd name="T1" fmla="*/ 600 h 600"/>
                <a:gd name="T2" fmla="*/ 0 w 600"/>
                <a:gd name="T3" fmla="*/ 300 h 600"/>
                <a:gd name="T4" fmla="*/ 300 w 600"/>
                <a:gd name="T5" fmla="*/ 0 h 600"/>
                <a:gd name="T6" fmla="*/ 600 w 600"/>
                <a:gd name="T7" fmla="*/ 300 h 600"/>
                <a:gd name="T8" fmla="*/ 300 w 600"/>
                <a:gd name="T9" fmla="*/ 600 h 600"/>
                <a:gd name="T10" fmla="*/ 300 w 600"/>
                <a:gd name="T11" fmla="*/ 18 h 600"/>
                <a:gd name="T12" fmla="*/ 18 w 600"/>
                <a:gd name="T13" fmla="*/ 300 h 600"/>
                <a:gd name="T14" fmla="*/ 300 w 600"/>
                <a:gd name="T15" fmla="*/ 582 h 600"/>
                <a:gd name="T16" fmla="*/ 582 w 600"/>
                <a:gd name="T17" fmla="*/ 300 h 600"/>
                <a:gd name="T18" fmla="*/ 300 w 600"/>
                <a:gd name="T19" fmla="*/ 1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cubicBezTo>
                    <a:pt x="135" y="600"/>
                    <a:pt x="0" y="465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5" y="0"/>
                    <a:pt x="600" y="135"/>
                    <a:pt x="600" y="300"/>
                  </a:cubicBezTo>
                  <a:cubicBezTo>
                    <a:pt x="600" y="465"/>
                    <a:pt x="465" y="600"/>
                    <a:pt x="300" y="600"/>
                  </a:cubicBezTo>
                  <a:close/>
                  <a:moveTo>
                    <a:pt x="300" y="18"/>
                  </a:moveTo>
                  <a:cubicBezTo>
                    <a:pt x="145" y="18"/>
                    <a:pt x="18" y="145"/>
                    <a:pt x="18" y="300"/>
                  </a:cubicBezTo>
                  <a:cubicBezTo>
                    <a:pt x="18" y="455"/>
                    <a:pt x="145" y="582"/>
                    <a:pt x="300" y="582"/>
                  </a:cubicBezTo>
                  <a:cubicBezTo>
                    <a:pt x="455" y="582"/>
                    <a:pt x="582" y="455"/>
                    <a:pt x="582" y="300"/>
                  </a:cubicBezTo>
                  <a:cubicBezTo>
                    <a:pt x="582" y="145"/>
                    <a:pt x="455" y="18"/>
                    <a:pt x="30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6439234" y="4957782"/>
              <a:ext cx="253389" cy="1781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7"/>
            <p:cNvSpPr>
              <a:spLocks noEditPoints="1"/>
            </p:cNvSpPr>
            <p:nvPr/>
          </p:nvSpPr>
          <p:spPr bwMode="auto">
            <a:xfrm>
              <a:off x="6428829" y="4949214"/>
              <a:ext cx="272362" cy="222786"/>
            </a:xfrm>
            <a:custGeom>
              <a:avLst/>
              <a:gdLst>
                <a:gd name="T0" fmla="*/ 174 w 188"/>
                <a:gd name="T1" fmla="*/ 0 h 154"/>
                <a:gd name="T2" fmla="*/ 14 w 188"/>
                <a:gd name="T3" fmla="*/ 0 h 154"/>
                <a:gd name="T4" fmla="*/ 0 w 188"/>
                <a:gd name="T5" fmla="*/ 14 h 154"/>
                <a:gd name="T6" fmla="*/ 0 w 188"/>
                <a:gd name="T7" fmla="*/ 123 h 154"/>
                <a:gd name="T8" fmla="*/ 14 w 188"/>
                <a:gd name="T9" fmla="*/ 137 h 154"/>
                <a:gd name="T10" fmla="*/ 77 w 188"/>
                <a:gd name="T11" fmla="*/ 137 h 154"/>
                <a:gd name="T12" fmla="*/ 77 w 188"/>
                <a:gd name="T13" fmla="*/ 147 h 154"/>
                <a:gd name="T14" fmla="*/ 17 w 188"/>
                <a:gd name="T15" fmla="*/ 147 h 154"/>
                <a:gd name="T16" fmla="*/ 14 w 188"/>
                <a:gd name="T17" fmla="*/ 150 h 154"/>
                <a:gd name="T18" fmla="*/ 17 w 188"/>
                <a:gd name="T19" fmla="*/ 154 h 154"/>
                <a:gd name="T20" fmla="*/ 171 w 188"/>
                <a:gd name="T21" fmla="*/ 154 h 154"/>
                <a:gd name="T22" fmla="*/ 175 w 188"/>
                <a:gd name="T23" fmla="*/ 150 h 154"/>
                <a:gd name="T24" fmla="*/ 171 w 188"/>
                <a:gd name="T25" fmla="*/ 147 h 154"/>
                <a:gd name="T26" fmla="*/ 119 w 188"/>
                <a:gd name="T27" fmla="*/ 147 h 154"/>
                <a:gd name="T28" fmla="*/ 119 w 188"/>
                <a:gd name="T29" fmla="*/ 137 h 154"/>
                <a:gd name="T30" fmla="*/ 174 w 188"/>
                <a:gd name="T31" fmla="*/ 137 h 154"/>
                <a:gd name="T32" fmla="*/ 188 w 188"/>
                <a:gd name="T33" fmla="*/ 123 h 154"/>
                <a:gd name="T34" fmla="*/ 188 w 188"/>
                <a:gd name="T35" fmla="*/ 14 h 154"/>
                <a:gd name="T36" fmla="*/ 174 w 188"/>
                <a:gd name="T37" fmla="*/ 0 h 154"/>
                <a:gd name="T38" fmla="*/ 178 w 188"/>
                <a:gd name="T39" fmla="*/ 113 h 154"/>
                <a:gd name="T40" fmla="*/ 166 w 188"/>
                <a:gd name="T41" fmla="*/ 125 h 154"/>
                <a:gd name="T42" fmla="*/ 23 w 188"/>
                <a:gd name="T43" fmla="*/ 125 h 154"/>
                <a:gd name="T44" fmla="*/ 11 w 188"/>
                <a:gd name="T45" fmla="*/ 113 h 154"/>
                <a:gd name="T46" fmla="*/ 11 w 188"/>
                <a:gd name="T47" fmla="*/ 21 h 154"/>
                <a:gd name="T48" fmla="*/ 23 w 188"/>
                <a:gd name="T49" fmla="*/ 9 h 154"/>
                <a:gd name="T50" fmla="*/ 166 w 188"/>
                <a:gd name="T51" fmla="*/ 9 h 154"/>
                <a:gd name="T52" fmla="*/ 178 w 188"/>
                <a:gd name="T53" fmla="*/ 21 h 154"/>
                <a:gd name="T54" fmla="*/ 178 w 188"/>
                <a:gd name="T55" fmla="*/ 1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8" h="154">
                  <a:moveTo>
                    <a:pt x="17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1"/>
                    <a:pt x="6" y="137"/>
                    <a:pt x="14" y="137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47"/>
                    <a:pt x="77" y="147"/>
                    <a:pt x="77" y="147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5" y="147"/>
                    <a:pt x="14" y="149"/>
                    <a:pt x="14" y="150"/>
                  </a:cubicBezTo>
                  <a:cubicBezTo>
                    <a:pt x="14" y="152"/>
                    <a:pt x="15" y="154"/>
                    <a:pt x="17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3" y="154"/>
                    <a:pt x="175" y="152"/>
                    <a:pt x="175" y="150"/>
                  </a:cubicBezTo>
                  <a:cubicBezTo>
                    <a:pt x="175" y="149"/>
                    <a:pt x="173" y="147"/>
                    <a:pt x="171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74" y="137"/>
                    <a:pt x="174" y="137"/>
                    <a:pt x="174" y="137"/>
                  </a:cubicBezTo>
                  <a:cubicBezTo>
                    <a:pt x="182" y="137"/>
                    <a:pt x="188" y="131"/>
                    <a:pt x="188" y="12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8" y="7"/>
                    <a:pt x="182" y="0"/>
                    <a:pt x="174" y="0"/>
                  </a:cubicBezTo>
                  <a:close/>
                  <a:moveTo>
                    <a:pt x="178" y="113"/>
                  </a:moveTo>
                  <a:cubicBezTo>
                    <a:pt x="178" y="120"/>
                    <a:pt x="173" y="125"/>
                    <a:pt x="166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16" y="125"/>
                    <a:pt x="11" y="120"/>
                    <a:pt x="11" y="1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4"/>
                    <a:pt x="16" y="9"/>
                    <a:pt x="23" y="9"/>
                  </a:cubicBezTo>
                  <a:cubicBezTo>
                    <a:pt x="166" y="9"/>
                    <a:pt x="166" y="9"/>
                    <a:pt x="166" y="9"/>
                  </a:cubicBezTo>
                  <a:cubicBezTo>
                    <a:pt x="173" y="9"/>
                    <a:pt x="178" y="14"/>
                    <a:pt x="178" y="21"/>
                  </a:cubicBezTo>
                  <a:lnTo>
                    <a:pt x="178" y="1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8"/>
            <p:cNvSpPr>
              <a:spLocks noChangeArrowheads="1"/>
            </p:cNvSpPr>
            <p:nvPr/>
          </p:nvSpPr>
          <p:spPr bwMode="auto">
            <a:xfrm>
              <a:off x="6769129" y="4957782"/>
              <a:ext cx="253389" cy="1781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9"/>
            <p:cNvSpPr>
              <a:spLocks noEditPoints="1"/>
            </p:cNvSpPr>
            <p:nvPr/>
          </p:nvSpPr>
          <p:spPr bwMode="auto">
            <a:xfrm>
              <a:off x="6759336" y="4949214"/>
              <a:ext cx="271750" cy="222786"/>
            </a:xfrm>
            <a:custGeom>
              <a:avLst/>
              <a:gdLst>
                <a:gd name="T0" fmla="*/ 174 w 188"/>
                <a:gd name="T1" fmla="*/ 0 h 154"/>
                <a:gd name="T2" fmla="*/ 14 w 188"/>
                <a:gd name="T3" fmla="*/ 0 h 154"/>
                <a:gd name="T4" fmla="*/ 0 w 188"/>
                <a:gd name="T5" fmla="*/ 14 h 154"/>
                <a:gd name="T6" fmla="*/ 0 w 188"/>
                <a:gd name="T7" fmla="*/ 123 h 154"/>
                <a:gd name="T8" fmla="*/ 14 w 188"/>
                <a:gd name="T9" fmla="*/ 137 h 154"/>
                <a:gd name="T10" fmla="*/ 76 w 188"/>
                <a:gd name="T11" fmla="*/ 137 h 154"/>
                <a:gd name="T12" fmla="*/ 76 w 188"/>
                <a:gd name="T13" fmla="*/ 147 h 154"/>
                <a:gd name="T14" fmla="*/ 17 w 188"/>
                <a:gd name="T15" fmla="*/ 147 h 154"/>
                <a:gd name="T16" fmla="*/ 14 w 188"/>
                <a:gd name="T17" fmla="*/ 150 h 154"/>
                <a:gd name="T18" fmla="*/ 17 w 188"/>
                <a:gd name="T19" fmla="*/ 154 h 154"/>
                <a:gd name="T20" fmla="*/ 171 w 188"/>
                <a:gd name="T21" fmla="*/ 154 h 154"/>
                <a:gd name="T22" fmla="*/ 175 w 188"/>
                <a:gd name="T23" fmla="*/ 150 h 154"/>
                <a:gd name="T24" fmla="*/ 171 w 188"/>
                <a:gd name="T25" fmla="*/ 147 h 154"/>
                <a:gd name="T26" fmla="*/ 118 w 188"/>
                <a:gd name="T27" fmla="*/ 147 h 154"/>
                <a:gd name="T28" fmla="*/ 118 w 188"/>
                <a:gd name="T29" fmla="*/ 137 h 154"/>
                <a:gd name="T30" fmla="*/ 174 w 188"/>
                <a:gd name="T31" fmla="*/ 137 h 154"/>
                <a:gd name="T32" fmla="*/ 188 w 188"/>
                <a:gd name="T33" fmla="*/ 123 h 154"/>
                <a:gd name="T34" fmla="*/ 188 w 188"/>
                <a:gd name="T35" fmla="*/ 14 h 154"/>
                <a:gd name="T36" fmla="*/ 174 w 188"/>
                <a:gd name="T37" fmla="*/ 0 h 154"/>
                <a:gd name="T38" fmla="*/ 178 w 188"/>
                <a:gd name="T39" fmla="*/ 113 h 154"/>
                <a:gd name="T40" fmla="*/ 166 w 188"/>
                <a:gd name="T41" fmla="*/ 125 h 154"/>
                <a:gd name="T42" fmla="*/ 23 w 188"/>
                <a:gd name="T43" fmla="*/ 125 h 154"/>
                <a:gd name="T44" fmla="*/ 10 w 188"/>
                <a:gd name="T45" fmla="*/ 113 h 154"/>
                <a:gd name="T46" fmla="*/ 10 w 188"/>
                <a:gd name="T47" fmla="*/ 21 h 154"/>
                <a:gd name="T48" fmla="*/ 23 w 188"/>
                <a:gd name="T49" fmla="*/ 9 h 154"/>
                <a:gd name="T50" fmla="*/ 166 w 188"/>
                <a:gd name="T51" fmla="*/ 9 h 154"/>
                <a:gd name="T52" fmla="*/ 178 w 188"/>
                <a:gd name="T53" fmla="*/ 21 h 154"/>
                <a:gd name="T54" fmla="*/ 178 w 188"/>
                <a:gd name="T55" fmla="*/ 1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8" h="154">
                  <a:moveTo>
                    <a:pt x="17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1"/>
                    <a:pt x="6" y="137"/>
                    <a:pt x="14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5" y="147"/>
                    <a:pt x="14" y="149"/>
                    <a:pt x="14" y="150"/>
                  </a:cubicBezTo>
                  <a:cubicBezTo>
                    <a:pt x="14" y="152"/>
                    <a:pt x="15" y="154"/>
                    <a:pt x="17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3" y="154"/>
                    <a:pt x="175" y="152"/>
                    <a:pt x="175" y="150"/>
                  </a:cubicBezTo>
                  <a:cubicBezTo>
                    <a:pt x="175" y="149"/>
                    <a:pt x="173" y="147"/>
                    <a:pt x="171" y="147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74" y="137"/>
                    <a:pt x="174" y="137"/>
                    <a:pt x="174" y="137"/>
                  </a:cubicBezTo>
                  <a:cubicBezTo>
                    <a:pt x="182" y="137"/>
                    <a:pt x="188" y="131"/>
                    <a:pt x="188" y="12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8" y="7"/>
                    <a:pt x="182" y="0"/>
                    <a:pt x="174" y="0"/>
                  </a:cubicBezTo>
                  <a:close/>
                  <a:moveTo>
                    <a:pt x="178" y="113"/>
                  </a:moveTo>
                  <a:cubicBezTo>
                    <a:pt x="178" y="120"/>
                    <a:pt x="172" y="125"/>
                    <a:pt x="166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16" y="125"/>
                    <a:pt x="10" y="120"/>
                    <a:pt x="10" y="113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4"/>
                    <a:pt x="16" y="9"/>
                    <a:pt x="23" y="9"/>
                  </a:cubicBezTo>
                  <a:cubicBezTo>
                    <a:pt x="166" y="9"/>
                    <a:pt x="166" y="9"/>
                    <a:pt x="166" y="9"/>
                  </a:cubicBezTo>
                  <a:cubicBezTo>
                    <a:pt x="172" y="9"/>
                    <a:pt x="178" y="14"/>
                    <a:pt x="178" y="21"/>
                  </a:cubicBezTo>
                  <a:lnTo>
                    <a:pt x="178" y="1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30"/>
            <p:cNvSpPr>
              <a:spLocks noChangeArrowheads="1"/>
            </p:cNvSpPr>
            <p:nvPr/>
          </p:nvSpPr>
          <p:spPr bwMode="auto">
            <a:xfrm>
              <a:off x="6426381" y="5272988"/>
              <a:ext cx="639592" cy="146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6563480" y="5167715"/>
              <a:ext cx="14689" cy="1126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6892151" y="5167715"/>
              <a:ext cx="14689" cy="1126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33"/>
            <p:cNvSpPr>
              <a:spLocks noEditPoints="1"/>
            </p:cNvSpPr>
            <p:nvPr/>
          </p:nvSpPr>
          <p:spPr bwMode="auto">
            <a:xfrm>
              <a:off x="6311928" y="4681136"/>
              <a:ext cx="868499" cy="867275"/>
            </a:xfrm>
            <a:custGeom>
              <a:avLst/>
              <a:gdLst>
                <a:gd name="T0" fmla="*/ 300 w 600"/>
                <a:gd name="T1" fmla="*/ 599 h 599"/>
                <a:gd name="T2" fmla="*/ 0 w 600"/>
                <a:gd name="T3" fmla="*/ 299 h 599"/>
                <a:gd name="T4" fmla="*/ 300 w 600"/>
                <a:gd name="T5" fmla="*/ 0 h 599"/>
                <a:gd name="T6" fmla="*/ 600 w 600"/>
                <a:gd name="T7" fmla="*/ 299 h 599"/>
                <a:gd name="T8" fmla="*/ 300 w 600"/>
                <a:gd name="T9" fmla="*/ 599 h 599"/>
                <a:gd name="T10" fmla="*/ 300 w 600"/>
                <a:gd name="T11" fmla="*/ 18 h 599"/>
                <a:gd name="T12" fmla="*/ 18 w 600"/>
                <a:gd name="T13" fmla="*/ 299 h 599"/>
                <a:gd name="T14" fmla="*/ 300 w 600"/>
                <a:gd name="T15" fmla="*/ 581 h 599"/>
                <a:gd name="T16" fmla="*/ 582 w 600"/>
                <a:gd name="T17" fmla="*/ 299 h 599"/>
                <a:gd name="T18" fmla="*/ 300 w 600"/>
                <a:gd name="T19" fmla="*/ 1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599">
                  <a:moveTo>
                    <a:pt x="300" y="599"/>
                  </a:moveTo>
                  <a:cubicBezTo>
                    <a:pt x="135" y="599"/>
                    <a:pt x="0" y="465"/>
                    <a:pt x="0" y="299"/>
                  </a:cubicBezTo>
                  <a:cubicBezTo>
                    <a:pt x="0" y="134"/>
                    <a:pt x="135" y="0"/>
                    <a:pt x="300" y="0"/>
                  </a:cubicBezTo>
                  <a:cubicBezTo>
                    <a:pt x="466" y="0"/>
                    <a:pt x="600" y="134"/>
                    <a:pt x="600" y="299"/>
                  </a:cubicBezTo>
                  <a:cubicBezTo>
                    <a:pt x="600" y="465"/>
                    <a:pt x="466" y="599"/>
                    <a:pt x="300" y="599"/>
                  </a:cubicBezTo>
                  <a:close/>
                  <a:moveTo>
                    <a:pt x="300" y="18"/>
                  </a:moveTo>
                  <a:cubicBezTo>
                    <a:pt x="145" y="18"/>
                    <a:pt x="18" y="144"/>
                    <a:pt x="18" y="299"/>
                  </a:cubicBezTo>
                  <a:cubicBezTo>
                    <a:pt x="18" y="455"/>
                    <a:pt x="145" y="581"/>
                    <a:pt x="300" y="581"/>
                  </a:cubicBezTo>
                  <a:cubicBezTo>
                    <a:pt x="456" y="581"/>
                    <a:pt x="582" y="455"/>
                    <a:pt x="582" y="299"/>
                  </a:cubicBezTo>
                  <a:cubicBezTo>
                    <a:pt x="582" y="144"/>
                    <a:pt x="456" y="18"/>
                    <a:pt x="300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717194" y="5605943"/>
              <a:ext cx="475563" cy="126082"/>
            </a:xfrm>
            <a:custGeom>
              <a:avLst/>
              <a:gdLst>
                <a:gd name="T0" fmla="*/ 312 w 329"/>
                <a:gd name="T1" fmla="*/ 0 h 87"/>
                <a:gd name="T2" fmla="*/ 164 w 329"/>
                <a:gd name="T3" fmla="*/ 34 h 87"/>
                <a:gd name="T4" fmla="*/ 17 w 329"/>
                <a:gd name="T5" fmla="*/ 0 h 87"/>
                <a:gd name="T6" fmla="*/ 0 w 329"/>
                <a:gd name="T7" fmla="*/ 27 h 87"/>
                <a:gd name="T8" fmla="*/ 164 w 329"/>
                <a:gd name="T9" fmla="*/ 87 h 87"/>
                <a:gd name="T10" fmla="*/ 329 w 329"/>
                <a:gd name="T11" fmla="*/ 27 h 87"/>
                <a:gd name="T12" fmla="*/ 312 w 329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87">
                  <a:moveTo>
                    <a:pt x="312" y="0"/>
                  </a:moveTo>
                  <a:cubicBezTo>
                    <a:pt x="285" y="20"/>
                    <a:pt x="229" y="34"/>
                    <a:pt x="164" y="34"/>
                  </a:cubicBezTo>
                  <a:cubicBezTo>
                    <a:pt x="100" y="34"/>
                    <a:pt x="44" y="20"/>
                    <a:pt x="17" y="0"/>
                  </a:cubicBezTo>
                  <a:cubicBezTo>
                    <a:pt x="6" y="8"/>
                    <a:pt x="0" y="17"/>
                    <a:pt x="0" y="27"/>
                  </a:cubicBezTo>
                  <a:cubicBezTo>
                    <a:pt x="0" y="60"/>
                    <a:pt x="74" y="87"/>
                    <a:pt x="164" y="87"/>
                  </a:cubicBezTo>
                  <a:cubicBezTo>
                    <a:pt x="255" y="87"/>
                    <a:pt x="329" y="60"/>
                    <a:pt x="329" y="27"/>
                  </a:cubicBezTo>
                  <a:cubicBezTo>
                    <a:pt x="329" y="17"/>
                    <a:pt x="323" y="8"/>
                    <a:pt x="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7717194" y="5490266"/>
              <a:ext cx="475563" cy="126082"/>
            </a:xfrm>
            <a:custGeom>
              <a:avLst/>
              <a:gdLst>
                <a:gd name="T0" fmla="*/ 312 w 329"/>
                <a:gd name="T1" fmla="*/ 0 h 87"/>
                <a:gd name="T2" fmla="*/ 164 w 329"/>
                <a:gd name="T3" fmla="*/ 33 h 87"/>
                <a:gd name="T4" fmla="*/ 17 w 329"/>
                <a:gd name="T5" fmla="*/ 0 h 87"/>
                <a:gd name="T6" fmla="*/ 0 w 329"/>
                <a:gd name="T7" fmla="*/ 27 h 87"/>
                <a:gd name="T8" fmla="*/ 164 w 329"/>
                <a:gd name="T9" fmla="*/ 87 h 87"/>
                <a:gd name="T10" fmla="*/ 329 w 329"/>
                <a:gd name="T11" fmla="*/ 27 h 87"/>
                <a:gd name="T12" fmla="*/ 312 w 329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87">
                  <a:moveTo>
                    <a:pt x="312" y="0"/>
                  </a:moveTo>
                  <a:cubicBezTo>
                    <a:pt x="285" y="20"/>
                    <a:pt x="229" y="33"/>
                    <a:pt x="164" y="33"/>
                  </a:cubicBezTo>
                  <a:cubicBezTo>
                    <a:pt x="100" y="33"/>
                    <a:pt x="44" y="20"/>
                    <a:pt x="17" y="0"/>
                  </a:cubicBezTo>
                  <a:cubicBezTo>
                    <a:pt x="6" y="8"/>
                    <a:pt x="0" y="17"/>
                    <a:pt x="0" y="27"/>
                  </a:cubicBezTo>
                  <a:cubicBezTo>
                    <a:pt x="0" y="60"/>
                    <a:pt x="74" y="87"/>
                    <a:pt x="164" y="87"/>
                  </a:cubicBezTo>
                  <a:cubicBezTo>
                    <a:pt x="255" y="87"/>
                    <a:pt x="329" y="60"/>
                    <a:pt x="329" y="27"/>
                  </a:cubicBezTo>
                  <a:cubicBezTo>
                    <a:pt x="329" y="17"/>
                    <a:pt x="323" y="8"/>
                    <a:pt x="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Oval 36"/>
            <p:cNvSpPr>
              <a:spLocks noChangeArrowheads="1"/>
            </p:cNvSpPr>
            <p:nvPr/>
          </p:nvSpPr>
          <p:spPr bwMode="auto">
            <a:xfrm>
              <a:off x="7717194" y="5325012"/>
              <a:ext cx="475563" cy="1756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7"/>
            <p:cNvSpPr>
              <a:spLocks noEditPoints="1"/>
            </p:cNvSpPr>
            <p:nvPr/>
          </p:nvSpPr>
          <p:spPr bwMode="auto">
            <a:xfrm>
              <a:off x="7521338" y="5094882"/>
              <a:ext cx="867275" cy="867275"/>
            </a:xfrm>
            <a:custGeom>
              <a:avLst/>
              <a:gdLst>
                <a:gd name="T0" fmla="*/ 299 w 599"/>
                <a:gd name="T1" fmla="*/ 599 h 599"/>
                <a:gd name="T2" fmla="*/ 0 w 599"/>
                <a:gd name="T3" fmla="*/ 300 h 599"/>
                <a:gd name="T4" fmla="*/ 299 w 599"/>
                <a:gd name="T5" fmla="*/ 0 h 599"/>
                <a:gd name="T6" fmla="*/ 599 w 599"/>
                <a:gd name="T7" fmla="*/ 300 h 599"/>
                <a:gd name="T8" fmla="*/ 299 w 599"/>
                <a:gd name="T9" fmla="*/ 599 h 599"/>
                <a:gd name="T10" fmla="*/ 299 w 599"/>
                <a:gd name="T11" fmla="*/ 18 h 599"/>
                <a:gd name="T12" fmla="*/ 18 w 599"/>
                <a:gd name="T13" fmla="*/ 300 h 599"/>
                <a:gd name="T14" fmla="*/ 299 w 599"/>
                <a:gd name="T15" fmla="*/ 581 h 599"/>
                <a:gd name="T16" fmla="*/ 581 w 599"/>
                <a:gd name="T17" fmla="*/ 300 h 599"/>
                <a:gd name="T18" fmla="*/ 299 w 599"/>
                <a:gd name="T19" fmla="*/ 1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4"/>
                    <a:pt x="134" y="0"/>
                    <a:pt x="299" y="0"/>
                  </a:cubicBezTo>
                  <a:cubicBezTo>
                    <a:pt x="465" y="0"/>
                    <a:pt x="599" y="134"/>
                    <a:pt x="599" y="300"/>
                  </a:cubicBezTo>
                  <a:cubicBezTo>
                    <a:pt x="599" y="465"/>
                    <a:pt x="465" y="599"/>
                    <a:pt x="299" y="599"/>
                  </a:cubicBezTo>
                  <a:close/>
                  <a:moveTo>
                    <a:pt x="299" y="18"/>
                  </a:moveTo>
                  <a:cubicBezTo>
                    <a:pt x="144" y="18"/>
                    <a:pt x="18" y="144"/>
                    <a:pt x="18" y="300"/>
                  </a:cubicBezTo>
                  <a:cubicBezTo>
                    <a:pt x="18" y="455"/>
                    <a:pt x="144" y="581"/>
                    <a:pt x="299" y="581"/>
                  </a:cubicBezTo>
                  <a:cubicBezTo>
                    <a:pt x="455" y="581"/>
                    <a:pt x="581" y="455"/>
                    <a:pt x="581" y="300"/>
                  </a:cubicBezTo>
                  <a:cubicBezTo>
                    <a:pt x="581" y="144"/>
                    <a:pt x="455" y="18"/>
                    <a:pt x="299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8870297" y="5094882"/>
              <a:ext cx="866663" cy="867275"/>
            </a:xfrm>
            <a:custGeom>
              <a:avLst/>
              <a:gdLst>
                <a:gd name="T0" fmla="*/ 299 w 599"/>
                <a:gd name="T1" fmla="*/ 599 h 599"/>
                <a:gd name="T2" fmla="*/ 0 w 599"/>
                <a:gd name="T3" fmla="*/ 300 h 599"/>
                <a:gd name="T4" fmla="*/ 299 w 599"/>
                <a:gd name="T5" fmla="*/ 0 h 599"/>
                <a:gd name="T6" fmla="*/ 599 w 599"/>
                <a:gd name="T7" fmla="*/ 300 h 599"/>
                <a:gd name="T8" fmla="*/ 299 w 599"/>
                <a:gd name="T9" fmla="*/ 599 h 599"/>
                <a:gd name="T10" fmla="*/ 299 w 599"/>
                <a:gd name="T11" fmla="*/ 18 h 599"/>
                <a:gd name="T12" fmla="*/ 18 w 599"/>
                <a:gd name="T13" fmla="*/ 300 h 599"/>
                <a:gd name="T14" fmla="*/ 299 w 599"/>
                <a:gd name="T15" fmla="*/ 581 h 599"/>
                <a:gd name="T16" fmla="*/ 581 w 599"/>
                <a:gd name="T17" fmla="*/ 300 h 599"/>
                <a:gd name="T18" fmla="*/ 299 w 599"/>
                <a:gd name="T19" fmla="*/ 1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4"/>
                    <a:pt x="134" y="0"/>
                    <a:pt x="299" y="0"/>
                  </a:cubicBezTo>
                  <a:cubicBezTo>
                    <a:pt x="465" y="0"/>
                    <a:pt x="599" y="134"/>
                    <a:pt x="599" y="300"/>
                  </a:cubicBezTo>
                  <a:cubicBezTo>
                    <a:pt x="599" y="465"/>
                    <a:pt x="465" y="599"/>
                    <a:pt x="299" y="599"/>
                  </a:cubicBezTo>
                  <a:close/>
                  <a:moveTo>
                    <a:pt x="299" y="18"/>
                  </a:moveTo>
                  <a:cubicBezTo>
                    <a:pt x="144" y="18"/>
                    <a:pt x="18" y="144"/>
                    <a:pt x="18" y="300"/>
                  </a:cubicBezTo>
                  <a:cubicBezTo>
                    <a:pt x="18" y="455"/>
                    <a:pt x="144" y="581"/>
                    <a:pt x="299" y="581"/>
                  </a:cubicBezTo>
                  <a:cubicBezTo>
                    <a:pt x="455" y="581"/>
                    <a:pt x="581" y="455"/>
                    <a:pt x="581" y="300"/>
                  </a:cubicBezTo>
                  <a:cubicBezTo>
                    <a:pt x="581" y="144"/>
                    <a:pt x="455" y="18"/>
                    <a:pt x="299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10071139" y="4953498"/>
              <a:ext cx="1028856" cy="1028856"/>
            </a:xfrm>
            <a:custGeom>
              <a:avLst/>
              <a:gdLst>
                <a:gd name="T0" fmla="*/ 355 w 711"/>
                <a:gd name="T1" fmla="*/ 711 h 711"/>
                <a:gd name="T2" fmla="*/ 0 w 711"/>
                <a:gd name="T3" fmla="*/ 356 h 711"/>
                <a:gd name="T4" fmla="*/ 355 w 711"/>
                <a:gd name="T5" fmla="*/ 0 h 711"/>
                <a:gd name="T6" fmla="*/ 711 w 711"/>
                <a:gd name="T7" fmla="*/ 356 h 711"/>
                <a:gd name="T8" fmla="*/ 355 w 711"/>
                <a:gd name="T9" fmla="*/ 711 h 711"/>
                <a:gd name="T10" fmla="*/ 355 w 711"/>
                <a:gd name="T11" fmla="*/ 22 h 711"/>
                <a:gd name="T12" fmla="*/ 21 w 711"/>
                <a:gd name="T13" fmla="*/ 356 h 711"/>
                <a:gd name="T14" fmla="*/ 355 w 711"/>
                <a:gd name="T15" fmla="*/ 690 h 711"/>
                <a:gd name="T16" fmla="*/ 689 w 711"/>
                <a:gd name="T17" fmla="*/ 356 h 711"/>
                <a:gd name="T18" fmla="*/ 355 w 711"/>
                <a:gd name="T19" fmla="*/ 2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355" y="711"/>
                  </a:moveTo>
                  <a:cubicBezTo>
                    <a:pt x="159" y="711"/>
                    <a:pt x="0" y="552"/>
                    <a:pt x="0" y="356"/>
                  </a:cubicBezTo>
                  <a:cubicBezTo>
                    <a:pt x="0" y="160"/>
                    <a:pt x="159" y="0"/>
                    <a:pt x="355" y="0"/>
                  </a:cubicBezTo>
                  <a:cubicBezTo>
                    <a:pt x="551" y="0"/>
                    <a:pt x="711" y="160"/>
                    <a:pt x="711" y="356"/>
                  </a:cubicBezTo>
                  <a:cubicBezTo>
                    <a:pt x="711" y="552"/>
                    <a:pt x="551" y="711"/>
                    <a:pt x="355" y="711"/>
                  </a:cubicBezTo>
                  <a:close/>
                  <a:moveTo>
                    <a:pt x="355" y="22"/>
                  </a:moveTo>
                  <a:cubicBezTo>
                    <a:pt x="171" y="22"/>
                    <a:pt x="21" y="171"/>
                    <a:pt x="21" y="356"/>
                  </a:cubicBezTo>
                  <a:cubicBezTo>
                    <a:pt x="21" y="540"/>
                    <a:pt x="171" y="690"/>
                    <a:pt x="355" y="690"/>
                  </a:cubicBezTo>
                  <a:cubicBezTo>
                    <a:pt x="540" y="690"/>
                    <a:pt x="689" y="540"/>
                    <a:pt x="689" y="356"/>
                  </a:cubicBezTo>
                  <a:cubicBezTo>
                    <a:pt x="689" y="171"/>
                    <a:pt x="540" y="22"/>
                    <a:pt x="355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10266383" y="5176284"/>
              <a:ext cx="493924" cy="351317"/>
            </a:xfrm>
            <a:custGeom>
              <a:avLst/>
              <a:gdLst>
                <a:gd name="T0" fmla="*/ 24 w 807"/>
                <a:gd name="T1" fmla="*/ 567 h 574"/>
                <a:gd name="T2" fmla="*/ 0 w 807"/>
                <a:gd name="T3" fmla="*/ 452 h 574"/>
                <a:gd name="T4" fmla="*/ 22 w 807"/>
                <a:gd name="T5" fmla="*/ 23 h 574"/>
                <a:gd name="T6" fmla="*/ 104 w 807"/>
                <a:gd name="T7" fmla="*/ 5 h 574"/>
                <a:gd name="T8" fmla="*/ 766 w 807"/>
                <a:gd name="T9" fmla="*/ 0 h 574"/>
                <a:gd name="T10" fmla="*/ 807 w 807"/>
                <a:gd name="T11" fmla="*/ 66 h 574"/>
                <a:gd name="T12" fmla="*/ 797 w 807"/>
                <a:gd name="T13" fmla="*/ 522 h 574"/>
                <a:gd name="T14" fmla="*/ 755 w 807"/>
                <a:gd name="T15" fmla="*/ 574 h 574"/>
                <a:gd name="T16" fmla="*/ 24 w 807"/>
                <a:gd name="T17" fmla="*/ 567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7" h="574">
                  <a:moveTo>
                    <a:pt x="24" y="567"/>
                  </a:moveTo>
                  <a:lnTo>
                    <a:pt x="0" y="452"/>
                  </a:lnTo>
                  <a:lnTo>
                    <a:pt x="22" y="23"/>
                  </a:lnTo>
                  <a:lnTo>
                    <a:pt x="104" y="5"/>
                  </a:lnTo>
                  <a:lnTo>
                    <a:pt x="766" y="0"/>
                  </a:lnTo>
                  <a:lnTo>
                    <a:pt x="807" y="66"/>
                  </a:lnTo>
                  <a:lnTo>
                    <a:pt x="797" y="522"/>
                  </a:lnTo>
                  <a:lnTo>
                    <a:pt x="755" y="574"/>
                  </a:lnTo>
                  <a:lnTo>
                    <a:pt x="24" y="56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10266383" y="5176284"/>
              <a:ext cx="493924" cy="351317"/>
            </a:xfrm>
            <a:custGeom>
              <a:avLst/>
              <a:gdLst>
                <a:gd name="T0" fmla="*/ 24 w 807"/>
                <a:gd name="T1" fmla="*/ 567 h 574"/>
                <a:gd name="T2" fmla="*/ 0 w 807"/>
                <a:gd name="T3" fmla="*/ 452 h 574"/>
                <a:gd name="T4" fmla="*/ 22 w 807"/>
                <a:gd name="T5" fmla="*/ 23 h 574"/>
                <a:gd name="T6" fmla="*/ 104 w 807"/>
                <a:gd name="T7" fmla="*/ 5 h 574"/>
                <a:gd name="T8" fmla="*/ 766 w 807"/>
                <a:gd name="T9" fmla="*/ 0 h 574"/>
                <a:gd name="T10" fmla="*/ 807 w 807"/>
                <a:gd name="T11" fmla="*/ 66 h 574"/>
                <a:gd name="T12" fmla="*/ 797 w 807"/>
                <a:gd name="T13" fmla="*/ 522 h 574"/>
                <a:gd name="T14" fmla="*/ 755 w 807"/>
                <a:gd name="T15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7" h="574">
                  <a:moveTo>
                    <a:pt x="24" y="567"/>
                  </a:moveTo>
                  <a:lnTo>
                    <a:pt x="0" y="452"/>
                  </a:lnTo>
                  <a:lnTo>
                    <a:pt x="22" y="23"/>
                  </a:lnTo>
                  <a:lnTo>
                    <a:pt x="104" y="5"/>
                  </a:lnTo>
                  <a:lnTo>
                    <a:pt x="766" y="0"/>
                  </a:lnTo>
                  <a:lnTo>
                    <a:pt x="807" y="66"/>
                  </a:lnTo>
                  <a:lnTo>
                    <a:pt x="797" y="522"/>
                  </a:lnTo>
                  <a:lnTo>
                    <a:pt x="755" y="5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42"/>
            <p:cNvSpPr>
              <a:spLocks noEditPoints="1"/>
            </p:cNvSpPr>
            <p:nvPr/>
          </p:nvSpPr>
          <p:spPr bwMode="auto">
            <a:xfrm>
              <a:off x="10254754" y="5163431"/>
              <a:ext cx="519630" cy="422314"/>
            </a:xfrm>
            <a:custGeom>
              <a:avLst/>
              <a:gdLst>
                <a:gd name="T0" fmla="*/ 332 w 359"/>
                <a:gd name="T1" fmla="*/ 0 h 292"/>
                <a:gd name="T2" fmla="*/ 27 w 359"/>
                <a:gd name="T3" fmla="*/ 0 h 292"/>
                <a:gd name="T4" fmla="*/ 0 w 359"/>
                <a:gd name="T5" fmla="*/ 27 h 292"/>
                <a:gd name="T6" fmla="*/ 0 w 359"/>
                <a:gd name="T7" fmla="*/ 234 h 292"/>
                <a:gd name="T8" fmla="*/ 27 w 359"/>
                <a:gd name="T9" fmla="*/ 261 h 292"/>
                <a:gd name="T10" fmla="*/ 147 w 359"/>
                <a:gd name="T11" fmla="*/ 261 h 292"/>
                <a:gd name="T12" fmla="*/ 147 w 359"/>
                <a:gd name="T13" fmla="*/ 279 h 292"/>
                <a:gd name="T14" fmla="*/ 33 w 359"/>
                <a:gd name="T15" fmla="*/ 279 h 292"/>
                <a:gd name="T16" fmla="*/ 27 w 359"/>
                <a:gd name="T17" fmla="*/ 286 h 292"/>
                <a:gd name="T18" fmla="*/ 33 w 359"/>
                <a:gd name="T19" fmla="*/ 292 h 292"/>
                <a:gd name="T20" fmla="*/ 327 w 359"/>
                <a:gd name="T21" fmla="*/ 292 h 292"/>
                <a:gd name="T22" fmla="*/ 333 w 359"/>
                <a:gd name="T23" fmla="*/ 286 h 292"/>
                <a:gd name="T24" fmla="*/ 327 w 359"/>
                <a:gd name="T25" fmla="*/ 279 h 292"/>
                <a:gd name="T26" fmla="*/ 226 w 359"/>
                <a:gd name="T27" fmla="*/ 279 h 292"/>
                <a:gd name="T28" fmla="*/ 226 w 359"/>
                <a:gd name="T29" fmla="*/ 261 h 292"/>
                <a:gd name="T30" fmla="*/ 332 w 359"/>
                <a:gd name="T31" fmla="*/ 261 h 292"/>
                <a:gd name="T32" fmla="*/ 359 w 359"/>
                <a:gd name="T33" fmla="*/ 234 h 292"/>
                <a:gd name="T34" fmla="*/ 359 w 359"/>
                <a:gd name="T35" fmla="*/ 27 h 292"/>
                <a:gd name="T36" fmla="*/ 332 w 359"/>
                <a:gd name="T37" fmla="*/ 0 h 292"/>
                <a:gd name="T38" fmla="*/ 340 w 359"/>
                <a:gd name="T39" fmla="*/ 215 h 292"/>
                <a:gd name="T40" fmla="*/ 316 w 359"/>
                <a:gd name="T41" fmla="*/ 238 h 292"/>
                <a:gd name="T42" fmla="*/ 45 w 359"/>
                <a:gd name="T43" fmla="*/ 238 h 292"/>
                <a:gd name="T44" fmla="*/ 21 w 359"/>
                <a:gd name="T45" fmla="*/ 215 h 292"/>
                <a:gd name="T46" fmla="*/ 21 w 359"/>
                <a:gd name="T47" fmla="*/ 40 h 292"/>
                <a:gd name="T48" fmla="*/ 45 w 359"/>
                <a:gd name="T49" fmla="*/ 17 h 292"/>
                <a:gd name="T50" fmla="*/ 316 w 359"/>
                <a:gd name="T51" fmla="*/ 17 h 292"/>
                <a:gd name="T52" fmla="*/ 340 w 359"/>
                <a:gd name="T53" fmla="*/ 40 h 292"/>
                <a:gd name="T54" fmla="*/ 340 w 359"/>
                <a:gd name="T55" fmla="*/ 2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9" h="292">
                  <a:moveTo>
                    <a:pt x="33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49"/>
                    <a:pt x="12" y="261"/>
                    <a:pt x="27" y="261"/>
                  </a:cubicBezTo>
                  <a:cubicBezTo>
                    <a:pt x="147" y="261"/>
                    <a:pt x="147" y="261"/>
                    <a:pt x="147" y="261"/>
                  </a:cubicBezTo>
                  <a:cubicBezTo>
                    <a:pt x="147" y="279"/>
                    <a:pt x="147" y="279"/>
                    <a:pt x="147" y="279"/>
                  </a:cubicBezTo>
                  <a:cubicBezTo>
                    <a:pt x="33" y="279"/>
                    <a:pt x="33" y="279"/>
                    <a:pt x="33" y="279"/>
                  </a:cubicBezTo>
                  <a:cubicBezTo>
                    <a:pt x="30" y="279"/>
                    <a:pt x="27" y="282"/>
                    <a:pt x="27" y="286"/>
                  </a:cubicBezTo>
                  <a:cubicBezTo>
                    <a:pt x="27" y="289"/>
                    <a:pt x="30" y="292"/>
                    <a:pt x="33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30" y="292"/>
                    <a:pt x="333" y="289"/>
                    <a:pt x="333" y="286"/>
                  </a:cubicBezTo>
                  <a:cubicBezTo>
                    <a:pt x="333" y="282"/>
                    <a:pt x="330" y="279"/>
                    <a:pt x="327" y="279"/>
                  </a:cubicBezTo>
                  <a:cubicBezTo>
                    <a:pt x="226" y="279"/>
                    <a:pt x="226" y="279"/>
                    <a:pt x="226" y="279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47" y="261"/>
                    <a:pt x="359" y="249"/>
                    <a:pt x="359" y="234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12"/>
                    <a:pt x="347" y="0"/>
                    <a:pt x="332" y="0"/>
                  </a:cubicBezTo>
                  <a:close/>
                  <a:moveTo>
                    <a:pt x="340" y="215"/>
                  </a:moveTo>
                  <a:cubicBezTo>
                    <a:pt x="340" y="228"/>
                    <a:pt x="329" y="238"/>
                    <a:pt x="316" y="238"/>
                  </a:cubicBezTo>
                  <a:cubicBezTo>
                    <a:pt x="45" y="238"/>
                    <a:pt x="45" y="238"/>
                    <a:pt x="45" y="238"/>
                  </a:cubicBezTo>
                  <a:cubicBezTo>
                    <a:pt x="31" y="238"/>
                    <a:pt x="21" y="228"/>
                    <a:pt x="21" y="21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27"/>
                    <a:pt x="31" y="17"/>
                    <a:pt x="45" y="17"/>
                  </a:cubicBezTo>
                  <a:cubicBezTo>
                    <a:pt x="316" y="17"/>
                    <a:pt x="316" y="17"/>
                    <a:pt x="316" y="17"/>
                  </a:cubicBezTo>
                  <a:cubicBezTo>
                    <a:pt x="329" y="17"/>
                    <a:pt x="340" y="27"/>
                    <a:pt x="340" y="40"/>
                  </a:cubicBezTo>
                  <a:lnTo>
                    <a:pt x="34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Oval 43"/>
            <p:cNvSpPr>
              <a:spLocks noChangeArrowheads="1"/>
            </p:cNvSpPr>
            <p:nvPr/>
          </p:nvSpPr>
          <p:spPr bwMode="auto">
            <a:xfrm>
              <a:off x="10762755" y="5612064"/>
              <a:ext cx="101600" cy="97928"/>
            </a:xfrm>
            <a:prstGeom prst="ellipse">
              <a:avLst/>
            </a:prstGeom>
            <a:solidFill>
              <a:srgbClr val="B5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10712567" y="5372752"/>
              <a:ext cx="181779" cy="145056"/>
            </a:xfrm>
            <a:custGeom>
              <a:avLst/>
              <a:gdLst>
                <a:gd name="T0" fmla="*/ 4 w 297"/>
                <a:gd name="T1" fmla="*/ 237 h 237"/>
                <a:gd name="T2" fmla="*/ 0 w 297"/>
                <a:gd name="T3" fmla="*/ 0 h 237"/>
                <a:gd name="T4" fmla="*/ 295 w 297"/>
                <a:gd name="T5" fmla="*/ 8 h 237"/>
                <a:gd name="T6" fmla="*/ 297 w 297"/>
                <a:gd name="T7" fmla="*/ 237 h 237"/>
                <a:gd name="T8" fmla="*/ 4 w 297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237">
                  <a:moveTo>
                    <a:pt x="4" y="237"/>
                  </a:moveTo>
                  <a:lnTo>
                    <a:pt x="0" y="0"/>
                  </a:lnTo>
                  <a:lnTo>
                    <a:pt x="295" y="8"/>
                  </a:lnTo>
                  <a:lnTo>
                    <a:pt x="297" y="237"/>
                  </a:lnTo>
                  <a:lnTo>
                    <a:pt x="4" y="237"/>
                  </a:lnTo>
                  <a:close/>
                </a:path>
              </a:pathLst>
            </a:custGeom>
            <a:solidFill>
              <a:srgbClr val="B5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45"/>
            <p:cNvSpPr>
              <a:spLocks noEditPoints="1"/>
            </p:cNvSpPr>
            <p:nvPr/>
          </p:nvSpPr>
          <p:spPr bwMode="auto">
            <a:xfrm>
              <a:off x="10686249" y="5307875"/>
              <a:ext cx="238700" cy="440064"/>
            </a:xfrm>
            <a:custGeom>
              <a:avLst/>
              <a:gdLst>
                <a:gd name="T0" fmla="*/ 83 w 165"/>
                <a:gd name="T1" fmla="*/ 0 h 304"/>
                <a:gd name="T2" fmla="*/ 0 w 165"/>
                <a:gd name="T3" fmla="*/ 69 h 304"/>
                <a:gd name="T4" fmla="*/ 0 w 165"/>
                <a:gd name="T5" fmla="*/ 236 h 304"/>
                <a:gd name="T6" fmla="*/ 83 w 165"/>
                <a:gd name="T7" fmla="*/ 304 h 304"/>
                <a:gd name="T8" fmla="*/ 165 w 165"/>
                <a:gd name="T9" fmla="*/ 236 h 304"/>
                <a:gd name="T10" fmla="*/ 165 w 165"/>
                <a:gd name="T11" fmla="*/ 69 h 304"/>
                <a:gd name="T12" fmla="*/ 83 w 165"/>
                <a:gd name="T13" fmla="*/ 0 h 304"/>
                <a:gd name="T14" fmla="*/ 85 w 165"/>
                <a:gd name="T15" fmla="*/ 265 h 304"/>
                <a:gd name="T16" fmla="*/ 65 w 165"/>
                <a:gd name="T17" fmla="*/ 245 h 304"/>
                <a:gd name="T18" fmla="*/ 85 w 165"/>
                <a:gd name="T19" fmla="*/ 225 h 304"/>
                <a:gd name="T20" fmla="*/ 105 w 165"/>
                <a:gd name="T21" fmla="*/ 245 h 304"/>
                <a:gd name="T22" fmla="*/ 85 w 165"/>
                <a:gd name="T23" fmla="*/ 265 h 304"/>
                <a:gd name="T24" fmla="*/ 129 w 165"/>
                <a:gd name="T25" fmla="*/ 124 h 304"/>
                <a:gd name="T26" fmla="*/ 38 w 165"/>
                <a:gd name="T27" fmla="*/ 124 h 304"/>
                <a:gd name="T28" fmla="*/ 31 w 165"/>
                <a:gd name="T29" fmla="*/ 117 h 304"/>
                <a:gd name="T30" fmla="*/ 38 w 165"/>
                <a:gd name="T31" fmla="*/ 110 h 304"/>
                <a:gd name="T32" fmla="*/ 129 w 165"/>
                <a:gd name="T33" fmla="*/ 110 h 304"/>
                <a:gd name="T34" fmla="*/ 136 w 165"/>
                <a:gd name="T35" fmla="*/ 117 h 304"/>
                <a:gd name="T36" fmla="*/ 129 w 165"/>
                <a:gd name="T37" fmla="*/ 124 h 304"/>
                <a:gd name="T38" fmla="*/ 129 w 165"/>
                <a:gd name="T39" fmla="*/ 75 h 304"/>
                <a:gd name="T40" fmla="*/ 38 w 165"/>
                <a:gd name="T41" fmla="*/ 75 h 304"/>
                <a:gd name="T42" fmla="*/ 31 w 165"/>
                <a:gd name="T43" fmla="*/ 68 h 304"/>
                <a:gd name="T44" fmla="*/ 38 w 165"/>
                <a:gd name="T45" fmla="*/ 61 h 304"/>
                <a:gd name="T46" fmla="*/ 129 w 165"/>
                <a:gd name="T47" fmla="*/ 61 h 304"/>
                <a:gd name="T48" fmla="*/ 136 w 165"/>
                <a:gd name="T49" fmla="*/ 68 h 304"/>
                <a:gd name="T50" fmla="*/ 129 w 165"/>
                <a:gd name="T51" fmla="*/ 7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5" h="304">
                  <a:moveTo>
                    <a:pt x="83" y="0"/>
                  </a:moveTo>
                  <a:cubicBezTo>
                    <a:pt x="37" y="0"/>
                    <a:pt x="3" y="8"/>
                    <a:pt x="0" y="69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2" y="299"/>
                    <a:pt x="37" y="304"/>
                    <a:pt x="83" y="304"/>
                  </a:cubicBezTo>
                  <a:cubicBezTo>
                    <a:pt x="128" y="304"/>
                    <a:pt x="165" y="296"/>
                    <a:pt x="165" y="236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15"/>
                    <a:pt x="128" y="0"/>
                    <a:pt x="83" y="0"/>
                  </a:cubicBezTo>
                  <a:close/>
                  <a:moveTo>
                    <a:pt x="85" y="265"/>
                  </a:moveTo>
                  <a:cubicBezTo>
                    <a:pt x="74" y="265"/>
                    <a:pt x="65" y="256"/>
                    <a:pt x="65" y="245"/>
                  </a:cubicBezTo>
                  <a:cubicBezTo>
                    <a:pt x="65" y="234"/>
                    <a:pt x="74" y="225"/>
                    <a:pt x="85" y="225"/>
                  </a:cubicBezTo>
                  <a:cubicBezTo>
                    <a:pt x="96" y="225"/>
                    <a:pt x="105" y="234"/>
                    <a:pt x="105" y="245"/>
                  </a:cubicBezTo>
                  <a:cubicBezTo>
                    <a:pt x="105" y="256"/>
                    <a:pt x="96" y="265"/>
                    <a:pt x="85" y="265"/>
                  </a:cubicBezTo>
                  <a:close/>
                  <a:moveTo>
                    <a:pt x="129" y="124"/>
                  </a:moveTo>
                  <a:cubicBezTo>
                    <a:pt x="38" y="124"/>
                    <a:pt x="38" y="124"/>
                    <a:pt x="38" y="124"/>
                  </a:cubicBezTo>
                  <a:cubicBezTo>
                    <a:pt x="34" y="124"/>
                    <a:pt x="31" y="121"/>
                    <a:pt x="31" y="117"/>
                  </a:cubicBezTo>
                  <a:cubicBezTo>
                    <a:pt x="31" y="113"/>
                    <a:pt x="34" y="110"/>
                    <a:pt x="38" y="110"/>
                  </a:cubicBezTo>
                  <a:cubicBezTo>
                    <a:pt x="129" y="110"/>
                    <a:pt x="129" y="110"/>
                    <a:pt x="129" y="110"/>
                  </a:cubicBezTo>
                  <a:cubicBezTo>
                    <a:pt x="133" y="110"/>
                    <a:pt x="136" y="113"/>
                    <a:pt x="136" y="117"/>
                  </a:cubicBezTo>
                  <a:cubicBezTo>
                    <a:pt x="136" y="121"/>
                    <a:pt x="133" y="124"/>
                    <a:pt x="129" y="124"/>
                  </a:cubicBezTo>
                  <a:close/>
                  <a:moveTo>
                    <a:pt x="129" y="75"/>
                  </a:moveTo>
                  <a:cubicBezTo>
                    <a:pt x="38" y="75"/>
                    <a:pt x="38" y="75"/>
                    <a:pt x="38" y="75"/>
                  </a:cubicBezTo>
                  <a:cubicBezTo>
                    <a:pt x="34" y="75"/>
                    <a:pt x="31" y="72"/>
                    <a:pt x="31" y="68"/>
                  </a:cubicBezTo>
                  <a:cubicBezTo>
                    <a:pt x="31" y="64"/>
                    <a:pt x="34" y="61"/>
                    <a:pt x="38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33" y="61"/>
                    <a:pt x="136" y="64"/>
                    <a:pt x="136" y="68"/>
                  </a:cubicBezTo>
                  <a:cubicBezTo>
                    <a:pt x="136" y="72"/>
                    <a:pt x="133" y="75"/>
                    <a:pt x="12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46"/>
            <p:cNvSpPr>
              <a:spLocks/>
            </p:cNvSpPr>
            <p:nvPr/>
          </p:nvSpPr>
          <p:spPr bwMode="auto">
            <a:xfrm>
              <a:off x="8761964" y="3117960"/>
              <a:ext cx="61817" cy="60593"/>
            </a:xfrm>
            <a:custGeom>
              <a:avLst/>
              <a:gdLst>
                <a:gd name="T0" fmla="*/ 38 w 43"/>
                <a:gd name="T1" fmla="*/ 29 h 42"/>
                <a:gd name="T2" fmla="*/ 29 w 43"/>
                <a:gd name="T3" fmla="*/ 4 h 42"/>
                <a:gd name="T4" fmla="*/ 4 w 43"/>
                <a:gd name="T5" fmla="*/ 14 h 42"/>
                <a:gd name="T6" fmla="*/ 14 w 43"/>
                <a:gd name="T7" fmla="*/ 38 h 42"/>
                <a:gd name="T8" fmla="*/ 38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29"/>
                  </a:moveTo>
                  <a:cubicBezTo>
                    <a:pt x="43" y="20"/>
                    <a:pt x="38" y="9"/>
                    <a:pt x="29" y="4"/>
                  </a:cubicBezTo>
                  <a:cubicBezTo>
                    <a:pt x="20" y="0"/>
                    <a:pt x="9" y="4"/>
                    <a:pt x="4" y="14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8671992" y="3077565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8 w 42"/>
                <a:gd name="T3" fmla="*/ 4 h 42"/>
                <a:gd name="T4" fmla="*/ 4 w 42"/>
                <a:gd name="T5" fmla="*/ 13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19"/>
                    <a:pt x="38" y="8"/>
                    <a:pt x="28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2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8"/>
            <p:cNvSpPr>
              <a:spLocks/>
            </p:cNvSpPr>
            <p:nvPr/>
          </p:nvSpPr>
          <p:spPr bwMode="auto">
            <a:xfrm>
              <a:off x="8580797" y="3035333"/>
              <a:ext cx="60593" cy="62429"/>
            </a:xfrm>
            <a:custGeom>
              <a:avLst/>
              <a:gdLst>
                <a:gd name="T0" fmla="*/ 38 w 42"/>
                <a:gd name="T1" fmla="*/ 29 h 43"/>
                <a:gd name="T2" fmla="*/ 29 w 42"/>
                <a:gd name="T3" fmla="*/ 5 h 43"/>
                <a:gd name="T4" fmla="*/ 4 w 42"/>
                <a:gd name="T5" fmla="*/ 14 h 43"/>
                <a:gd name="T6" fmla="*/ 14 w 42"/>
                <a:gd name="T7" fmla="*/ 39 h 43"/>
                <a:gd name="T8" fmla="*/ 38 w 42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29"/>
                  </a:moveTo>
                  <a:cubicBezTo>
                    <a:pt x="42" y="20"/>
                    <a:pt x="38" y="9"/>
                    <a:pt x="29" y="5"/>
                  </a:cubicBezTo>
                  <a:cubicBezTo>
                    <a:pt x="20" y="0"/>
                    <a:pt x="9" y="5"/>
                    <a:pt x="4" y="14"/>
                  </a:cubicBezTo>
                  <a:cubicBezTo>
                    <a:pt x="0" y="23"/>
                    <a:pt x="4" y="34"/>
                    <a:pt x="14" y="39"/>
                  </a:cubicBezTo>
                  <a:cubicBezTo>
                    <a:pt x="23" y="43"/>
                    <a:pt x="34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9"/>
            <p:cNvSpPr>
              <a:spLocks/>
            </p:cNvSpPr>
            <p:nvPr/>
          </p:nvSpPr>
          <p:spPr bwMode="auto">
            <a:xfrm>
              <a:off x="8489602" y="2994938"/>
              <a:ext cx="62429" cy="60593"/>
            </a:xfrm>
            <a:custGeom>
              <a:avLst/>
              <a:gdLst>
                <a:gd name="T0" fmla="*/ 39 w 43"/>
                <a:gd name="T1" fmla="*/ 29 h 42"/>
                <a:gd name="T2" fmla="*/ 29 w 43"/>
                <a:gd name="T3" fmla="*/ 4 h 42"/>
                <a:gd name="T4" fmla="*/ 5 w 43"/>
                <a:gd name="T5" fmla="*/ 14 h 42"/>
                <a:gd name="T6" fmla="*/ 14 w 43"/>
                <a:gd name="T7" fmla="*/ 38 h 42"/>
                <a:gd name="T8" fmla="*/ 39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9" y="29"/>
                  </a:moveTo>
                  <a:cubicBezTo>
                    <a:pt x="43" y="20"/>
                    <a:pt x="39" y="9"/>
                    <a:pt x="29" y="4"/>
                  </a:cubicBezTo>
                  <a:cubicBezTo>
                    <a:pt x="20" y="0"/>
                    <a:pt x="9" y="4"/>
                    <a:pt x="5" y="14"/>
                  </a:cubicBezTo>
                  <a:cubicBezTo>
                    <a:pt x="0" y="23"/>
                    <a:pt x="5" y="34"/>
                    <a:pt x="14" y="38"/>
                  </a:cubicBezTo>
                  <a:cubicBezTo>
                    <a:pt x="23" y="42"/>
                    <a:pt x="34" y="38"/>
                    <a:pt x="3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50"/>
            <p:cNvSpPr>
              <a:spLocks/>
            </p:cNvSpPr>
            <p:nvPr/>
          </p:nvSpPr>
          <p:spPr bwMode="auto">
            <a:xfrm>
              <a:off x="8400242" y="2954543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3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19"/>
                    <a:pt x="38" y="8"/>
                    <a:pt x="29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8309047" y="2912311"/>
              <a:ext cx="61817" cy="62429"/>
            </a:xfrm>
            <a:custGeom>
              <a:avLst/>
              <a:gdLst>
                <a:gd name="T0" fmla="*/ 39 w 43"/>
                <a:gd name="T1" fmla="*/ 29 h 43"/>
                <a:gd name="T2" fmla="*/ 29 w 43"/>
                <a:gd name="T3" fmla="*/ 5 h 43"/>
                <a:gd name="T4" fmla="*/ 5 w 43"/>
                <a:gd name="T5" fmla="*/ 14 h 43"/>
                <a:gd name="T6" fmla="*/ 14 w 43"/>
                <a:gd name="T7" fmla="*/ 39 h 43"/>
                <a:gd name="T8" fmla="*/ 39 w 43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9" y="29"/>
                  </a:moveTo>
                  <a:cubicBezTo>
                    <a:pt x="43" y="20"/>
                    <a:pt x="39" y="9"/>
                    <a:pt x="29" y="5"/>
                  </a:cubicBezTo>
                  <a:cubicBezTo>
                    <a:pt x="20" y="0"/>
                    <a:pt x="9" y="5"/>
                    <a:pt x="5" y="14"/>
                  </a:cubicBezTo>
                  <a:cubicBezTo>
                    <a:pt x="0" y="23"/>
                    <a:pt x="5" y="34"/>
                    <a:pt x="14" y="39"/>
                  </a:cubicBezTo>
                  <a:cubicBezTo>
                    <a:pt x="23" y="43"/>
                    <a:pt x="34" y="39"/>
                    <a:pt x="3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8219075" y="2871916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4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20"/>
                    <a:pt x="38" y="9"/>
                    <a:pt x="29" y="4"/>
                  </a:cubicBezTo>
                  <a:cubicBezTo>
                    <a:pt x="19" y="0"/>
                    <a:pt x="8" y="4"/>
                    <a:pt x="4" y="14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53"/>
            <p:cNvSpPr>
              <a:spLocks/>
            </p:cNvSpPr>
            <p:nvPr/>
          </p:nvSpPr>
          <p:spPr bwMode="auto">
            <a:xfrm>
              <a:off x="8127880" y="2831521"/>
              <a:ext cx="62429" cy="60593"/>
            </a:xfrm>
            <a:custGeom>
              <a:avLst/>
              <a:gdLst>
                <a:gd name="T0" fmla="*/ 39 w 43"/>
                <a:gd name="T1" fmla="*/ 29 h 42"/>
                <a:gd name="T2" fmla="*/ 29 w 43"/>
                <a:gd name="T3" fmla="*/ 4 h 42"/>
                <a:gd name="T4" fmla="*/ 5 w 43"/>
                <a:gd name="T5" fmla="*/ 13 h 42"/>
                <a:gd name="T6" fmla="*/ 14 w 43"/>
                <a:gd name="T7" fmla="*/ 38 h 42"/>
                <a:gd name="T8" fmla="*/ 39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9" y="29"/>
                  </a:moveTo>
                  <a:cubicBezTo>
                    <a:pt x="43" y="19"/>
                    <a:pt x="39" y="8"/>
                    <a:pt x="29" y="4"/>
                  </a:cubicBezTo>
                  <a:cubicBezTo>
                    <a:pt x="20" y="0"/>
                    <a:pt x="9" y="4"/>
                    <a:pt x="5" y="13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8037909" y="2789289"/>
              <a:ext cx="61205" cy="62429"/>
            </a:xfrm>
            <a:custGeom>
              <a:avLst/>
              <a:gdLst>
                <a:gd name="T0" fmla="*/ 38 w 42"/>
                <a:gd name="T1" fmla="*/ 29 h 43"/>
                <a:gd name="T2" fmla="*/ 29 w 42"/>
                <a:gd name="T3" fmla="*/ 5 h 43"/>
                <a:gd name="T4" fmla="*/ 4 w 42"/>
                <a:gd name="T5" fmla="*/ 14 h 43"/>
                <a:gd name="T6" fmla="*/ 13 w 42"/>
                <a:gd name="T7" fmla="*/ 39 h 43"/>
                <a:gd name="T8" fmla="*/ 38 w 42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29"/>
                  </a:moveTo>
                  <a:cubicBezTo>
                    <a:pt x="42" y="20"/>
                    <a:pt x="38" y="9"/>
                    <a:pt x="29" y="5"/>
                  </a:cubicBezTo>
                  <a:cubicBezTo>
                    <a:pt x="19" y="0"/>
                    <a:pt x="8" y="5"/>
                    <a:pt x="4" y="14"/>
                  </a:cubicBezTo>
                  <a:cubicBezTo>
                    <a:pt x="0" y="23"/>
                    <a:pt x="4" y="34"/>
                    <a:pt x="13" y="39"/>
                  </a:cubicBezTo>
                  <a:cubicBezTo>
                    <a:pt x="23" y="43"/>
                    <a:pt x="34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5"/>
            <p:cNvSpPr>
              <a:spLocks/>
            </p:cNvSpPr>
            <p:nvPr/>
          </p:nvSpPr>
          <p:spPr bwMode="auto">
            <a:xfrm>
              <a:off x="7947325" y="2748894"/>
              <a:ext cx="61817" cy="60593"/>
            </a:xfrm>
            <a:custGeom>
              <a:avLst/>
              <a:gdLst>
                <a:gd name="T0" fmla="*/ 38 w 43"/>
                <a:gd name="T1" fmla="*/ 29 h 42"/>
                <a:gd name="T2" fmla="*/ 29 w 43"/>
                <a:gd name="T3" fmla="*/ 4 h 42"/>
                <a:gd name="T4" fmla="*/ 4 w 43"/>
                <a:gd name="T5" fmla="*/ 14 h 42"/>
                <a:gd name="T6" fmla="*/ 14 w 43"/>
                <a:gd name="T7" fmla="*/ 38 h 42"/>
                <a:gd name="T8" fmla="*/ 38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29"/>
                  </a:moveTo>
                  <a:cubicBezTo>
                    <a:pt x="43" y="20"/>
                    <a:pt x="39" y="9"/>
                    <a:pt x="29" y="4"/>
                  </a:cubicBezTo>
                  <a:cubicBezTo>
                    <a:pt x="20" y="0"/>
                    <a:pt x="9" y="4"/>
                    <a:pt x="4" y="14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>
              <a:off x="7857354" y="2708499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3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19"/>
                    <a:pt x="38" y="8"/>
                    <a:pt x="29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7"/>
            <p:cNvSpPr>
              <a:spLocks/>
            </p:cNvSpPr>
            <p:nvPr/>
          </p:nvSpPr>
          <p:spPr bwMode="auto">
            <a:xfrm>
              <a:off x="7766158" y="2666267"/>
              <a:ext cx="62429" cy="62429"/>
            </a:xfrm>
            <a:custGeom>
              <a:avLst/>
              <a:gdLst>
                <a:gd name="T0" fmla="*/ 38 w 43"/>
                <a:gd name="T1" fmla="*/ 29 h 43"/>
                <a:gd name="T2" fmla="*/ 29 w 43"/>
                <a:gd name="T3" fmla="*/ 5 h 43"/>
                <a:gd name="T4" fmla="*/ 4 w 43"/>
                <a:gd name="T5" fmla="*/ 14 h 43"/>
                <a:gd name="T6" fmla="*/ 14 w 43"/>
                <a:gd name="T7" fmla="*/ 39 h 43"/>
                <a:gd name="T8" fmla="*/ 38 w 43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8" y="29"/>
                  </a:moveTo>
                  <a:cubicBezTo>
                    <a:pt x="43" y="20"/>
                    <a:pt x="38" y="9"/>
                    <a:pt x="29" y="5"/>
                  </a:cubicBezTo>
                  <a:cubicBezTo>
                    <a:pt x="20" y="0"/>
                    <a:pt x="9" y="4"/>
                    <a:pt x="4" y="14"/>
                  </a:cubicBezTo>
                  <a:cubicBezTo>
                    <a:pt x="0" y="23"/>
                    <a:pt x="4" y="34"/>
                    <a:pt x="14" y="39"/>
                  </a:cubicBezTo>
                  <a:cubicBezTo>
                    <a:pt x="23" y="43"/>
                    <a:pt x="34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7676187" y="2625872"/>
              <a:ext cx="61205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4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20"/>
                    <a:pt x="38" y="8"/>
                    <a:pt x="29" y="4"/>
                  </a:cubicBezTo>
                  <a:cubicBezTo>
                    <a:pt x="19" y="0"/>
                    <a:pt x="8" y="4"/>
                    <a:pt x="4" y="14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9"/>
            <p:cNvSpPr>
              <a:spLocks/>
            </p:cNvSpPr>
            <p:nvPr/>
          </p:nvSpPr>
          <p:spPr bwMode="auto">
            <a:xfrm>
              <a:off x="7584992" y="2585476"/>
              <a:ext cx="62429" cy="60593"/>
            </a:xfrm>
            <a:custGeom>
              <a:avLst/>
              <a:gdLst>
                <a:gd name="T0" fmla="*/ 38 w 43"/>
                <a:gd name="T1" fmla="*/ 29 h 42"/>
                <a:gd name="T2" fmla="*/ 29 w 43"/>
                <a:gd name="T3" fmla="*/ 4 h 42"/>
                <a:gd name="T4" fmla="*/ 4 w 43"/>
                <a:gd name="T5" fmla="*/ 13 h 42"/>
                <a:gd name="T6" fmla="*/ 14 w 43"/>
                <a:gd name="T7" fmla="*/ 38 h 42"/>
                <a:gd name="T8" fmla="*/ 38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29"/>
                  </a:moveTo>
                  <a:cubicBezTo>
                    <a:pt x="43" y="19"/>
                    <a:pt x="38" y="8"/>
                    <a:pt x="29" y="4"/>
                  </a:cubicBezTo>
                  <a:cubicBezTo>
                    <a:pt x="20" y="0"/>
                    <a:pt x="9" y="4"/>
                    <a:pt x="4" y="13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60"/>
            <p:cNvSpPr>
              <a:spLocks/>
            </p:cNvSpPr>
            <p:nvPr/>
          </p:nvSpPr>
          <p:spPr bwMode="auto">
            <a:xfrm>
              <a:off x="7495632" y="2543245"/>
              <a:ext cx="60593" cy="62429"/>
            </a:xfrm>
            <a:custGeom>
              <a:avLst/>
              <a:gdLst>
                <a:gd name="T0" fmla="*/ 38 w 42"/>
                <a:gd name="T1" fmla="*/ 29 h 43"/>
                <a:gd name="T2" fmla="*/ 28 w 42"/>
                <a:gd name="T3" fmla="*/ 5 h 43"/>
                <a:gd name="T4" fmla="*/ 4 w 42"/>
                <a:gd name="T5" fmla="*/ 14 h 43"/>
                <a:gd name="T6" fmla="*/ 13 w 42"/>
                <a:gd name="T7" fmla="*/ 39 h 43"/>
                <a:gd name="T8" fmla="*/ 38 w 42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29"/>
                  </a:moveTo>
                  <a:cubicBezTo>
                    <a:pt x="42" y="20"/>
                    <a:pt x="38" y="9"/>
                    <a:pt x="28" y="5"/>
                  </a:cubicBezTo>
                  <a:cubicBezTo>
                    <a:pt x="19" y="0"/>
                    <a:pt x="8" y="4"/>
                    <a:pt x="4" y="14"/>
                  </a:cubicBezTo>
                  <a:cubicBezTo>
                    <a:pt x="0" y="23"/>
                    <a:pt x="4" y="34"/>
                    <a:pt x="13" y="39"/>
                  </a:cubicBezTo>
                  <a:cubicBezTo>
                    <a:pt x="22" y="43"/>
                    <a:pt x="33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61"/>
            <p:cNvSpPr>
              <a:spLocks/>
            </p:cNvSpPr>
            <p:nvPr/>
          </p:nvSpPr>
          <p:spPr bwMode="auto">
            <a:xfrm>
              <a:off x="7999350" y="3610048"/>
              <a:ext cx="54472" cy="53248"/>
            </a:xfrm>
            <a:custGeom>
              <a:avLst/>
              <a:gdLst>
                <a:gd name="T0" fmla="*/ 38 w 38"/>
                <a:gd name="T1" fmla="*/ 19 h 37"/>
                <a:gd name="T2" fmla="*/ 19 w 38"/>
                <a:gd name="T3" fmla="*/ 0 h 37"/>
                <a:gd name="T4" fmla="*/ 0 w 38"/>
                <a:gd name="T5" fmla="*/ 19 h 37"/>
                <a:gd name="T6" fmla="*/ 19 w 38"/>
                <a:gd name="T7" fmla="*/ 37 h 37"/>
                <a:gd name="T8" fmla="*/ 38 w 38"/>
                <a:gd name="T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19"/>
                  </a:moveTo>
                  <a:cubicBezTo>
                    <a:pt x="38" y="8"/>
                    <a:pt x="2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8" y="29"/>
                    <a:pt x="38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auto">
            <a:xfrm>
              <a:off x="7900809" y="3610048"/>
              <a:ext cx="53248" cy="5508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Oval 63"/>
            <p:cNvSpPr>
              <a:spLocks noChangeArrowheads="1"/>
            </p:cNvSpPr>
            <p:nvPr/>
          </p:nvSpPr>
          <p:spPr bwMode="auto">
            <a:xfrm>
              <a:off x="7801045" y="3611272"/>
              <a:ext cx="53248" cy="5386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64"/>
            <p:cNvSpPr>
              <a:spLocks/>
            </p:cNvSpPr>
            <p:nvPr/>
          </p:nvSpPr>
          <p:spPr bwMode="auto">
            <a:xfrm>
              <a:off x="7701281" y="3611272"/>
              <a:ext cx="54472" cy="53860"/>
            </a:xfrm>
            <a:custGeom>
              <a:avLst/>
              <a:gdLst>
                <a:gd name="T0" fmla="*/ 38 w 38"/>
                <a:gd name="T1" fmla="*/ 18 h 37"/>
                <a:gd name="T2" fmla="*/ 19 w 38"/>
                <a:gd name="T3" fmla="*/ 0 h 37"/>
                <a:gd name="T4" fmla="*/ 0 w 38"/>
                <a:gd name="T5" fmla="*/ 19 h 37"/>
                <a:gd name="T6" fmla="*/ 19 w 38"/>
                <a:gd name="T7" fmla="*/ 37 h 37"/>
                <a:gd name="T8" fmla="*/ 38 w 38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18"/>
                  </a:moveTo>
                  <a:cubicBezTo>
                    <a:pt x="38" y="8"/>
                    <a:pt x="2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8" y="29"/>
                    <a:pt x="38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65"/>
            <p:cNvSpPr>
              <a:spLocks/>
            </p:cNvSpPr>
            <p:nvPr/>
          </p:nvSpPr>
          <p:spPr bwMode="auto">
            <a:xfrm>
              <a:off x="7602741" y="3611272"/>
              <a:ext cx="53248" cy="53860"/>
            </a:xfrm>
            <a:custGeom>
              <a:avLst/>
              <a:gdLst>
                <a:gd name="T0" fmla="*/ 37 w 37"/>
                <a:gd name="T1" fmla="*/ 19 h 37"/>
                <a:gd name="T2" fmla="*/ 18 w 37"/>
                <a:gd name="T3" fmla="*/ 0 h 37"/>
                <a:gd name="T4" fmla="*/ 0 w 37"/>
                <a:gd name="T5" fmla="*/ 19 h 37"/>
                <a:gd name="T6" fmla="*/ 18 w 37"/>
                <a:gd name="T7" fmla="*/ 37 h 37"/>
                <a:gd name="T8" fmla="*/ 37 w 37"/>
                <a:gd name="T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19"/>
                  </a:move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Oval 66"/>
            <p:cNvSpPr>
              <a:spLocks noChangeArrowheads="1"/>
            </p:cNvSpPr>
            <p:nvPr/>
          </p:nvSpPr>
          <p:spPr bwMode="auto">
            <a:xfrm>
              <a:off x="7502977" y="3611272"/>
              <a:ext cx="53248" cy="5508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67"/>
            <p:cNvSpPr>
              <a:spLocks/>
            </p:cNvSpPr>
            <p:nvPr/>
          </p:nvSpPr>
          <p:spPr bwMode="auto">
            <a:xfrm>
              <a:off x="7403213" y="3613108"/>
              <a:ext cx="54472" cy="53248"/>
            </a:xfrm>
            <a:custGeom>
              <a:avLst/>
              <a:gdLst>
                <a:gd name="T0" fmla="*/ 38 w 38"/>
                <a:gd name="T1" fmla="*/ 18 h 37"/>
                <a:gd name="T2" fmla="*/ 19 w 38"/>
                <a:gd name="T3" fmla="*/ 0 h 37"/>
                <a:gd name="T4" fmla="*/ 0 w 38"/>
                <a:gd name="T5" fmla="*/ 18 h 37"/>
                <a:gd name="T6" fmla="*/ 19 w 38"/>
                <a:gd name="T7" fmla="*/ 37 h 37"/>
                <a:gd name="T8" fmla="*/ 38 w 38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18"/>
                  </a:moveTo>
                  <a:cubicBezTo>
                    <a:pt x="38" y="8"/>
                    <a:pt x="29" y="0"/>
                    <a:pt x="19" y="0"/>
                  </a:cubicBezTo>
                  <a:cubicBezTo>
                    <a:pt x="9" y="0"/>
                    <a:pt x="0" y="8"/>
                    <a:pt x="0" y="18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8" y="28"/>
                    <a:pt x="38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68"/>
            <p:cNvSpPr>
              <a:spLocks/>
            </p:cNvSpPr>
            <p:nvPr/>
          </p:nvSpPr>
          <p:spPr bwMode="auto">
            <a:xfrm>
              <a:off x="7304673" y="3613108"/>
              <a:ext cx="53248" cy="53248"/>
            </a:xfrm>
            <a:custGeom>
              <a:avLst/>
              <a:gdLst>
                <a:gd name="T0" fmla="*/ 37 w 37"/>
                <a:gd name="T1" fmla="*/ 18 h 37"/>
                <a:gd name="T2" fmla="*/ 18 w 37"/>
                <a:gd name="T3" fmla="*/ 0 h 37"/>
                <a:gd name="T4" fmla="*/ 0 w 37"/>
                <a:gd name="T5" fmla="*/ 19 h 37"/>
                <a:gd name="T6" fmla="*/ 18 w 37"/>
                <a:gd name="T7" fmla="*/ 37 h 37"/>
                <a:gd name="T8" fmla="*/ 37 w 37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Oval 69"/>
            <p:cNvSpPr>
              <a:spLocks noChangeArrowheads="1"/>
            </p:cNvSpPr>
            <p:nvPr/>
          </p:nvSpPr>
          <p:spPr bwMode="auto">
            <a:xfrm>
              <a:off x="7204909" y="3613108"/>
              <a:ext cx="53248" cy="532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70"/>
            <p:cNvSpPr>
              <a:spLocks/>
            </p:cNvSpPr>
            <p:nvPr/>
          </p:nvSpPr>
          <p:spPr bwMode="auto">
            <a:xfrm>
              <a:off x="7850009" y="4424687"/>
              <a:ext cx="60593" cy="61205"/>
            </a:xfrm>
            <a:custGeom>
              <a:avLst/>
              <a:gdLst>
                <a:gd name="T0" fmla="*/ 37 w 42"/>
                <a:gd name="T1" fmla="*/ 12 h 42"/>
                <a:gd name="T2" fmla="*/ 12 w 42"/>
                <a:gd name="T3" fmla="*/ 4 h 42"/>
                <a:gd name="T4" fmla="*/ 4 w 42"/>
                <a:gd name="T5" fmla="*/ 30 h 42"/>
                <a:gd name="T6" fmla="*/ 30 w 42"/>
                <a:gd name="T7" fmla="*/ 37 h 42"/>
                <a:gd name="T8" fmla="*/ 37 w 42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12"/>
                  </a:moveTo>
                  <a:cubicBezTo>
                    <a:pt x="33" y="3"/>
                    <a:pt x="21" y="0"/>
                    <a:pt x="12" y="4"/>
                  </a:cubicBezTo>
                  <a:cubicBezTo>
                    <a:pt x="3" y="9"/>
                    <a:pt x="0" y="21"/>
                    <a:pt x="4" y="30"/>
                  </a:cubicBezTo>
                  <a:cubicBezTo>
                    <a:pt x="9" y="39"/>
                    <a:pt x="21" y="42"/>
                    <a:pt x="30" y="37"/>
                  </a:cubicBezTo>
                  <a:cubicBezTo>
                    <a:pt x="39" y="32"/>
                    <a:pt x="42" y="21"/>
                    <a:pt x="37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71"/>
            <p:cNvSpPr>
              <a:spLocks/>
            </p:cNvSpPr>
            <p:nvPr/>
          </p:nvSpPr>
          <p:spPr bwMode="auto">
            <a:xfrm>
              <a:off x="7761874" y="4471203"/>
              <a:ext cx="62429" cy="62429"/>
            </a:xfrm>
            <a:custGeom>
              <a:avLst/>
              <a:gdLst>
                <a:gd name="T0" fmla="*/ 38 w 43"/>
                <a:gd name="T1" fmla="*/ 12 h 43"/>
                <a:gd name="T2" fmla="*/ 13 w 43"/>
                <a:gd name="T3" fmla="*/ 5 h 43"/>
                <a:gd name="T4" fmla="*/ 5 w 43"/>
                <a:gd name="T5" fmla="*/ 30 h 43"/>
                <a:gd name="T6" fmla="*/ 30 w 43"/>
                <a:gd name="T7" fmla="*/ 38 h 43"/>
                <a:gd name="T8" fmla="*/ 38 w 43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8" y="12"/>
                  </a:moveTo>
                  <a:cubicBezTo>
                    <a:pt x="33" y="3"/>
                    <a:pt x="22" y="0"/>
                    <a:pt x="13" y="5"/>
                  </a:cubicBezTo>
                  <a:cubicBezTo>
                    <a:pt x="4" y="10"/>
                    <a:pt x="0" y="21"/>
                    <a:pt x="5" y="30"/>
                  </a:cubicBezTo>
                  <a:cubicBezTo>
                    <a:pt x="10" y="39"/>
                    <a:pt x="21" y="43"/>
                    <a:pt x="30" y="38"/>
                  </a:cubicBezTo>
                  <a:cubicBezTo>
                    <a:pt x="39" y="33"/>
                    <a:pt x="43" y="22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72"/>
            <p:cNvSpPr>
              <a:spLocks/>
            </p:cNvSpPr>
            <p:nvPr/>
          </p:nvSpPr>
          <p:spPr bwMode="auto">
            <a:xfrm>
              <a:off x="7674963" y="4517718"/>
              <a:ext cx="60593" cy="61817"/>
            </a:xfrm>
            <a:custGeom>
              <a:avLst/>
              <a:gdLst>
                <a:gd name="T0" fmla="*/ 37 w 42"/>
                <a:gd name="T1" fmla="*/ 13 h 43"/>
                <a:gd name="T2" fmla="*/ 12 w 42"/>
                <a:gd name="T3" fmla="*/ 5 h 43"/>
                <a:gd name="T4" fmla="*/ 4 w 42"/>
                <a:gd name="T5" fmla="*/ 30 h 43"/>
                <a:gd name="T6" fmla="*/ 30 w 42"/>
                <a:gd name="T7" fmla="*/ 38 h 43"/>
                <a:gd name="T8" fmla="*/ 37 w 42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7" y="13"/>
                  </a:moveTo>
                  <a:cubicBezTo>
                    <a:pt x="32" y="4"/>
                    <a:pt x="21" y="0"/>
                    <a:pt x="12" y="5"/>
                  </a:cubicBezTo>
                  <a:cubicBezTo>
                    <a:pt x="3" y="10"/>
                    <a:pt x="0" y="21"/>
                    <a:pt x="4" y="30"/>
                  </a:cubicBezTo>
                  <a:cubicBezTo>
                    <a:pt x="9" y="39"/>
                    <a:pt x="21" y="43"/>
                    <a:pt x="30" y="38"/>
                  </a:cubicBezTo>
                  <a:cubicBezTo>
                    <a:pt x="39" y="33"/>
                    <a:pt x="42" y="22"/>
                    <a:pt x="37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73"/>
            <p:cNvSpPr>
              <a:spLocks/>
            </p:cNvSpPr>
            <p:nvPr/>
          </p:nvSpPr>
          <p:spPr bwMode="auto">
            <a:xfrm>
              <a:off x="7586828" y="4565458"/>
              <a:ext cx="62429" cy="60593"/>
            </a:xfrm>
            <a:custGeom>
              <a:avLst/>
              <a:gdLst>
                <a:gd name="T0" fmla="*/ 38 w 43"/>
                <a:gd name="T1" fmla="*/ 12 h 42"/>
                <a:gd name="T2" fmla="*/ 12 w 43"/>
                <a:gd name="T3" fmla="*/ 5 h 42"/>
                <a:gd name="T4" fmla="*/ 5 w 43"/>
                <a:gd name="T5" fmla="*/ 30 h 42"/>
                <a:gd name="T6" fmla="*/ 30 w 43"/>
                <a:gd name="T7" fmla="*/ 37 h 42"/>
                <a:gd name="T8" fmla="*/ 38 w 43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12"/>
                  </a:moveTo>
                  <a:cubicBezTo>
                    <a:pt x="33" y="3"/>
                    <a:pt x="22" y="0"/>
                    <a:pt x="12" y="5"/>
                  </a:cubicBezTo>
                  <a:cubicBezTo>
                    <a:pt x="3" y="9"/>
                    <a:pt x="0" y="21"/>
                    <a:pt x="5" y="30"/>
                  </a:cubicBezTo>
                  <a:cubicBezTo>
                    <a:pt x="10" y="39"/>
                    <a:pt x="21" y="42"/>
                    <a:pt x="30" y="37"/>
                  </a:cubicBezTo>
                  <a:cubicBezTo>
                    <a:pt x="39" y="33"/>
                    <a:pt x="43" y="21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74"/>
            <p:cNvSpPr>
              <a:spLocks/>
            </p:cNvSpPr>
            <p:nvPr/>
          </p:nvSpPr>
          <p:spPr bwMode="auto">
            <a:xfrm>
              <a:off x="7498693" y="4611974"/>
              <a:ext cx="61817" cy="61817"/>
            </a:xfrm>
            <a:custGeom>
              <a:avLst/>
              <a:gdLst>
                <a:gd name="T0" fmla="*/ 38 w 43"/>
                <a:gd name="T1" fmla="*/ 13 h 43"/>
                <a:gd name="T2" fmla="*/ 13 w 43"/>
                <a:gd name="T3" fmla="*/ 5 h 43"/>
                <a:gd name="T4" fmla="*/ 5 w 43"/>
                <a:gd name="T5" fmla="*/ 30 h 43"/>
                <a:gd name="T6" fmla="*/ 30 w 43"/>
                <a:gd name="T7" fmla="*/ 38 h 43"/>
                <a:gd name="T8" fmla="*/ 38 w 4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8" y="13"/>
                  </a:moveTo>
                  <a:cubicBezTo>
                    <a:pt x="33" y="3"/>
                    <a:pt x="22" y="0"/>
                    <a:pt x="13" y="5"/>
                  </a:cubicBezTo>
                  <a:cubicBezTo>
                    <a:pt x="4" y="10"/>
                    <a:pt x="0" y="21"/>
                    <a:pt x="5" y="30"/>
                  </a:cubicBezTo>
                  <a:cubicBezTo>
                    <a:pt x="10" y="39"/>
                    <a:pt x="21" y="43"/>
                    <a:pt x="30" y="38"/>
                  </a:cubicBezTo>
                  <a:cubicBezTo>
                    <a:pt x="40" y="33"/>
                    <a:pt x="43" y="22"/>
                    <a:pt x="38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75"/>
            <p:cNvSpPr>
              <a:spLocks/>
            </p:cNvSpPr>
            <p:nvPr/>
          </p:nvSpPr>
          <p:spPr bwMode="auto">
            <a:xfrm>
              <a:off x="7411781" y="4657878"/>
              <a:ext cx="60593" cy="62429"/>
            </a:xfrm>
            <a:custGeom>
              <a:avLst/>
              <a:gdLst>
                <a:gd name="T0" fmla="*/ 38 w 42"/>
                <a:gd name="T1" fmla="*/ 13 h 43"/>
                <a:gd name="T2" fmla="*/ 12 w 42"/>
                <a:gd name="T3" fmla="*/ 5 h 43"/>
                <a:gd name="T4" fmla="*/ 5 w 42"/>
                <a:gd name="T5" fmla="*/ 31 h 43"/>
                <a:gd name="T6" fmla="*/ 30 w 42"/>
                <a:gd name="T7" fmla="*/ 38 h 43"/>
                <a:gd name="T8" fmla="*/ 38 w 42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13"/>
                  </a:moveTo>
                  <a:cubicBezTo>
                    <a:pt x="33" y="4"/>
                    <a:pt x="21" y="0"/>
                    <a:pt x="12" y="5"/>
                  </a:cubicBezTo>
                  <a:cubicBezTo>
                    <a:pt x="3" y="10"/>
                    <a:pt x="0" y="21"/>
                    <a:pt x="5" y="31"/>
                  </a:cubicBezTo>
                  <a:cubicBezTo>
                    <a:pt x="10" y="40"/>
                    <a:pt x="21" y="43"/>
                    <a:pt x="30" y="38"/>
                  </a:cubicBezTo>
                  <a:cubicBezTo>
                    <a:pt x="39" y="33"/>
                    <a:pt x="42" y="22"/>
                    <a:pt x="38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76"/>
            <p:cNvSpPr>
              <a:spLocks/>
            </p:cNvSpPr>
            <p:nvPr/>
          </p:nvSpPr>
          <p:spPr bwMode="auto">
            <a:xfrm>
              <a:off x="7323646" y="4705618"/>
              <a:ext cx="61817" cy="61205"/>
            </a:xfrm>
            <a:custGeom>
              <a:avLst/>
              <a:gdLst>
                <a:gd name="T0" fmla="*/ 38 w 43"/>
                <a:gd name="T1" fmla="*/ 12 h 42"/>
                <a:gd name="T2" fmla="*/ 13 w 43"/>
                <a:gd name="T3" fmla="*/ 5 h 42"/>
                <a:gd name="T4" fmla="*/ 5 w 43"/>
                <a:gd name="T5" fmla="*/ 30 h 42"/>
                <a:gd name="T6" fmla="*/ 30 w 43"/>
                <a:gd name="T7" fmla="*/ 38 h 42"/>
                <a:gd name="T8" fmla="*/ 38 w 43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12"/>
                  </a:moveTo>
                  <a:cubicBezTo>
                    <a:pt x="33" y="3"/>
                    <a:pt x="22" y="0"/>
                    <a:pt x="13" y="5"/>
                  </a:cubicBezTo>
                  <a:cubicBezTo>
                    <a:pt x="4" y="10"/>
                    <a:pt x="0" y="21"/>
                    <a:pt x="5" y="30"/>
                  </a:cubicBezTo>
                  <a:cubicBezTo>
                    <a:pt x="10" y="39"/>
                    <a:pt x="21" y="42"/>
                    <a:pt x="30" y="38"/>
                  </a:cubicBezTo>
                  <a:cubicBezTo>
                    <a:pt x="39" y="33"/>
                    <a:pt x="43" y="21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77"/>
            <p:cNvSpPr>
              <a:spLocks/>
            </p:cNvSpPr>
            <p:nvPr/>
          </p:nvSpPr>
          <p:spPr bwMode="auto">
            <a:xfrm>
              <a:off x="7236735" y="4752134"/>
              <a:ext cx="60593" cy="62429"/>
            </a:xfrm>
            <a:custGeom>
              <a:avLst/>
              <a:gdLst>
                <a:gd name="T0" fmla="*/ 37 w 42"/>
                <a:gd name="T1" fmla="*/ 13 h 43"/>
                <a:gd name="T2" fmla="*/ 12 w 42"/>
                <a:gd name="T3" fmla="*/ 5 h 43"/>
                <a:gd name="T4" fmla="*/ 5 w 42"/>
                <a:gd name="T5" fmla="*/ 30 h 43"/>
                <a:gd name="T6" fmla="*/ 30 w 42"/>
                <a:gd name="T7" fmla="*/ 38 h 43"/>
                <a:gd name="T8" fmla="*/ 37 w 42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7" y="13"/>
                  </a:moveTo>
                  <a:cubicBezTo>
                    <a:pt x="33" y="4"/>
                    <a:pt x="21" y="0"/>
                    <a:pt x="12" y="5"/>
                  </a:cubicBezTo>
                  <a:cubicBezTo>
                    <a:pt x="3" y="10"/>
                    <a:pt x="0" y="21"/>
                    <a:pt x="5" y="30"/>
                  </a:cubicBezTo>
                  <a:cubicBezTo>
                    <a:pt x="9" y="39"/>
                    <a:pt x="21" y="43"/>
                    <a:pt x="30" y="38"/>
                  </a:cubicBezTo>
                  <a:cubicBezTo>
                    <a:pt x="39" y="33"/>
                    <a:pt x="42" y="22"/>
                    <a:pt x="37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78"/>
            <p:cNvSpPr>
              <a:spLocks/>
            </p:cNvSpPr>
            <p:nvPr/>
          </p:nvSpPr>
          <p:spPr bwMode="auto">
            <a:xfrm>
              <a:off x="7147988" y="4799873"/>
              <a:ext cx="62429" cy="60593"/>
            </a:xfrm>
            <a:custGeom>
              <a:avLst/>
              <a:gdLst>
                <a:gd name="T0" fmla="*/ 38 w 43"/>
                <a:gd name="T1" fmla="*/ 12 h 42"/>
                <a:gd name="T2" fmla="*/ 13 w 43"/>
                <a:gd name="T3" fmla="*/ 4 h 42"/>
                <a:gd name="T4" fmla="*/ 5 w 43"/>
                <a:gd name="T5" fmla="*/ 30 h 42"/>
                <a:gd name="T6" fmla="*/ 30 w 43"/>
                <a:gd name="T7" fmla="*/ 37 h 42"/>
                <a:gd name="T8" fmla="*/ 38 w 43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12"/>
                  </a:moveTo>
                  <a:cubicBezTo>
                    <a:pt x="33" y="3"/>
                    <a:pt x="22" y="0"/>
                    <a:pt x="13" y="4"/>
                  </a:cubicBezTo>
                  <a:cubicBezTo>
                    <a:pt x="4" y="9"/>
                    <a:pt x="0" y="21"/>
                    <a:pt x="5" y="30"/>
                  </a:cubicBezTo>
                  <a:cubicBezTo>
                    <a:pt x="10" y="39"/>
                    <a:pt x="21" y="42"/>
                    <a:pt x="30" y="37"/>
                  </a:cubicBezTo>
                  <a:cubicBezTo>
                    <a:pt x="39" y="32"/>
                    <a:pt x="43" y="21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79"/>
            <p:cNvSpPr>
              <a:spLocks/>
            </p:cNvSpPr>
            <p:nvPr/>
          </p:nvSpPr>
          <p:spPr bwMode="auto">
            <a:xfrm>
              <a:off x="8528773" y="4584432"/>
              <a:ext cx="62429" cy="60593"/>
            </a:xfrm>
            <a:custGeom>
              <a:avLst/>
              <a:gdLst>
                <a:gd name="T0" fmla="*/ 31 w 43"/>
                <a:gd name="T1" fmla="*/ 6 h 42"/>
                <a:gd name="T2" fmla="*/ 6 w 43"/>
                <a:gd name="T3" fmla="*/ 11 h 42"/>
                <a:gd name="T4" fmla="*/ 11 w 43"/>
                <a:gd name="T5" fmla="*/ 37 h 42"/>
                <a:gd name="T6" fmla="*/ 37 w 43"/>
                <a:gd name="T7" fmla="*/ 31 h 42"/>
                <a:gd name="T8" fmla="*/ 31 w 43"/>
                <a:gd name="T9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1" y="6"/>
                  </a:moveTo>
                  <a:cubicBezTo>
                    <a:pt x="23" y="0"/>
                    <a:pt x="11" y="3"/>
                    <a:pt x="6" y="11"/>
                  </a:cubicBezTo>
                  <a:cubicBezTo>
                    <a:pt x="0" y="20"/>
                    <a:pt x="3" y="31"/>
                    <a:pt x="11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3"/>
                    <a:pt x="40" y="11"/>
                    <a:pt x="3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80"/>
            <p:cNvSpPr>
              <a:spLocks/>
            </p:cNvSpPr>
            <p:nvPr/>
          </p:nvSpPr>
          <p:spPr bwMode="auto">
            <a:xfrm>
              <a:off x="8474912" y="4668283"/>
              <a:ext cx="62429" cy="60593"/>
            </a:xfrm>
            <a:custGeom>
              <a:avLst/>
              <a:gdLst>
                <a:gd name="T0" fmla="*/ 31 w 43"/>
                <a:gd name="T1" fmla="*/ 5 h 42"/>
                <a:gd name="T2" fmla="*/ 6 w 43"/>
                <a:gd name="T3" fmla="*/ 11 h 42"/>
                <a:gd name="T4" fmla="*/ 11 w 43"/>
                <a:gd name="T5" fmla="*/ 37 h 42"/>
                <a:gd name="T6" fmla="*/ 37 w 43"/>
                <a:gd name="T7" fmla="*/ 31 h 42"/>
                <a:gd name="T8" fmla="*/ 31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1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20"/>
                    <a:pt x="3" y="31"/>
                    <a:pt x="11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2"/>
                    <a:pt x="40" y="11"/>
                    <a:pt x="31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81"/>
            <p:cNvSpPr>
              <a:spLocks/>
            </p:cNvSpPr>
            <p:nvPr/>
          </p:nvSpPr>
          <p:spPr bwMode="auto">
            <a:xfrm>
              <a:off x="8421664" y="4752134"/>
              <a:ext cx="62429" cy="60593"/>
            </a:xfrm>
            <a:custGeom>
              <a:avLst/>
              <a:gdLst>
                <a:gd name="T0" fmla="*/ 32 w 43"/>
                <a:gd name="T1" fmla="*/ 5 h 42"/>
                <a:gd name="T2" fmla="*/ 6 w 43"/>
                <a:gd name="T3" fmla="*/ 11 h 42"/>
                <a:gd name="T4" fmla="*/ 11 w 43"/>
                <a:gd name="T5" fmla="*/ 37 h 42"/>
                <a:gd name="T6" fmla="*/ 37 w 43"/>
                <a:gd name="T7" fmla="*/ 31 h 42"/>
                <a:gd name="T8" fmla="*/ 32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2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20"/>
                    <a:pt x="3" y="31"/>
                    <a:pt x="11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2"/>
                    <a:pt x="40" y="11"/>
                    <a:pt x="32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82"/>
            <p:cNvSpPr>
              <a:spLocks/>
            </p:cNvSpPr>
            <p:nvPr/>
          </p:nvSpPr>
          <p:spPr bwMode="auto">
            <a:xfrm>
              <a:off x="8368416" y="4835984"/>
              <a:ext cx="61817" cy="60593"/>
            </a:xfrm>
            <a:custGeom>
              <a:avLst/>
              <a:gdLst>
                <a:gd name="T0" fmla="*/ 32 w 43"/>
                <a:gd name="T1" fmla="*/ 5 h 42"/>
                <a:gd name="T2" fmla="*/ 6 w 43"/>
                <a:gd name="T3" fmla="*/ 11 h 42"/>
                <a:gd name="T4" fmla="*/ 12 w 43"/>
                <a:gd name="T5" fmla="*/ 37 h 42"/>
                <a:gd name="T6" fmla="*/ 37 w 43"/>
                <a:gd name="T7" fmla="*/ 31 h 42"/>
                <a:gd name="T8" fmla="*/ 32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2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20"/>
                    <a:pt x="3" y="31"/>
                    <a:pt x="12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2"/>
                    <a:pt x="40" y="11"/>
                    <a:pt x="32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83"/>
            <p:cNvSpPr>
              <a:spLocks/>
            </p:cNvSpPr>
            <p:nvPr/>
          </p:nvSpPr>
          <p:spPr bwMode="auto">
            <a:xfrm>
              <a:off x="8314555" y="4919835"/>
              <a:ext cx="62429" cy="61205"/>
            </a:xfrm>
            <a:custGeom>
              <a:avLst/>
              <a:gdLst>
                <a:gd name="T0" fmla="*/ 32 w 43"/>
                <a:gd name="T1" fmla="*/ 5 h 42"/>
                <a:gd name="T2" fmla="*/ 6 w 43"/>
                <a:gd name="T3" fmla="*/ 11 h 42"/>
                <a:gd name="T4" fmla="*/ 12 w 43"/>
                <a:gd name="T5" fmla="*/ 37 h 42"/>
                <a:gd name="T6" fmla="*/ 37 w 43"/>
                <a:gd name="T7" fmla="*/ 31 h 42"/>
                <a:gd name="T8" fmla="*/ 32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2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19"/>
                    <a:pt x="3" y="31"/>
                    <a:pt x="12" y="37"/>
                  </a:cubicBezTo>
                  <a:cubicBezTo>
                    <a:pt x="20" y="42"/>
                    <a:pt x="32" y="39"/>
                    <a:pt x="37" y="31"/>
                  </a:cubicBezTo>
                  <a:cubicBezTo>
                    <a:pt x="43" y="22"/>
                    <a:pt x="40" y="11"/>
                    <a:pt x="32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84"/>
            <p:cNvSpPr>
              <a:spLocks/>
            </p:cNvSpPr>
            <p:nvPr/>
          </p:nvSpPr>
          <p:spPr bwMode="auto">
            <a:xfrm>
              <a:off x="8261307" y="5002462"/>
              <a:ext cx="61817" cy="62429"/>
            </a:xfrm>
            <a:custGeom>
              <a:avLst/>
              <a:gdLst>
                <a:gd name="T0" fmla="*/ 32 w 43"/>
                <a:gd name="T1" fmla="*/ 6 h 43"/>
                <a:gd name="T2" fmla="*/ 6 w 43"/>
                <a:gd name="T3" fmla="*/ 12 h 43"/>
                <a:gd name="T4" fmla="*/ 12 w 43"/>
                <a:gd name="T5" fmla="*/ 37 h 43"/>
                <a:gd name="T6" fmla="*/ 37 w 43"/>
                <a:gd name="T7" fmla="*/ 32 h 43"/>
                <a:gd name="T8" fmla="*/ 32 w 43"/>
                <a:gd name="T9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2" y="6"/>
                  </a:moveTo>
                  <a:cubicBezTo>
                    <a:pt x="23" y="0"/>
                    <a:pt x="12" y="3"/>
                    <a:pt x="6" y="12"/>
                  </a:cubicBezTo>
                  <a:cubicBezTo>
                    <a:pt x="0" y="20"/>
                    <a:pt x="3" y="32"/>
                    <a:pt x="12" y="37"/>
                  </a:cubicBezTo>
                  <a:cubicBezTo>
                    <a:pt x="20" y="43"/>
                    <a:pt x="32" y="40"/>
                    <a:pt x="37" y="32"/>
                  </a:cubicBezTo>
                  <a:cubicBezTo>
                    <a:pt x="43" y="23"/>
                    <a:pt x="40" y="12"/>
                    <a:pt x="32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85"/>
            <p:cNvSpPr>
              <a:spLocks/>
            </p:cNvSpPr>
            <p:nvPr/>
          </p:nvSpPr>
          <p:spPr bwMode="auto">
            <a:xfrm>
              <a:off x="8208671" y="5086313"/>
              <a:ext cx="61205" cy="62429"/>
            </a:xfrm>
            <a:custGeom>
              <a:avLst/>
              <a:gdLst>
                <a:gd name="T0" fmla="*/ 31 w 42"/>
                <a:gd name="T1" fmla="*/ 6 h 43"/>
                <a:gd name="T2" fmla="*/ 5 w 42"/>
                <a:gd name="T3" fmla="*/ 12 h 43"/>
                <a:gd name="T4" fmla="*/ 11 w 42"/>
                <a:gd name="T5" fmla="*/ 37 h 43"/>
                <a:gd name="T6" fmla="*/ 37 w 42"/>
                <a:gd name="T7" fmla="*/ 32 h 43"/>
                <a:gd name="T8" fmla="*/ 31 w 42"/>
                <a:gd name="T9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1" y="6"/>
                  </a:moveTo>
                  <a:cubicBezTo>
                    <a:pt x="22" y="0"/>
                    <a:pt x="11" y="3"/>
                    <a:pt x="5" y="12"/>
                  </a:cubicBezTo>
                  <a:cubicBezTo>
                    <a:pt x="0" y="20"/>
                    <a:pt x="2" y="32"/>
                    <a:pt x="11" y="37"/>
                  </a:cubicBezTo>
                  <a:cubicBezTo>
                    <a:pt x="19" y="43"/>
                    <a:pt x="31" y="40"/>
                    <a:pt x="37" y="32"/>
                  </a:cubicBezTo>
                  <a:cubicBezTo>
                    <a:pt x="42" y="23"/>
                    <a:pt x="40" y="11"/>
                    <a:pt x="3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86"/>
            <p:cNvSpPr>
              <a:spLocks/>
            </p:cNvSpPr>
            <p:nvPr/>
          </p:nvSpPr>
          <p:spPr bwMode="auto">
            <a:xfrm>
              <a:off x="9346472" y="4782736"/>
              <a:ext cx="57533" cy="57533"/>
            </a:xfrm>
            <a:custGeom>
              <a:avLst/>
              <a:gdLst>
                <a:gd name="T0" fmla="*/ 22 w 40"/>
                <a:gd name="T1" fmla="*/ 1 h 40"/>
                <a:gd name="T2" fmla="*/ 1 w 40"/>
                <a:gd name="T3" fmla="*/ 17 h 40"/>
                <a:gd name="T4" fmla="*/ 17 w 40"/>
                <a:gd name="T5" fmla="*/ 38 h 40"/>
                <a:gd name="T6" fmla="*/ 38 w 40"/>
                <a:gd name="T7" fmla="*/ 22 h 40"/>
                <a:gd name="T8" fmla="*/ 22 w 4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2" y="1"/>
                  </a:moveTo>
                  <a:cubicBezTo>
                    <a:pt x="12" y="0"/>
                    <a:pt x="3" y="7"/>
                    <a:pt x="1" y="17"/>
                  </a:cubicBezTo>
                  <a:cubicBezTo>
                    <a:pt x="0" y="27"/>
                    <a:pt x="7" y="36"/>
                    <a:pt x="17" y="38"/>
                  </a:cubicBezTo>
                  <a:cubicBezTo>
                    <a:pt x="27" y="40"/>
                    <a:pt x="37" y="32"/>
                    <a:pt x="38" y="22"/>
                  </a:cubicBezTo>
                  <a:cubicBezTo>
                    <a:pt x="40" y="12"/>
                    <a:pt x="33" y="3"/>
                    <a:pt x="2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87"/>
            <p:cNvSpPr>
              <a:spLocks/>
            </p:cNvSpPr>
            <p:nvPr/>
          </p:nvSpPr>
          <p:spPr bwMode="auto">
            <a:xfrm>
              <a:off x="9331782" y="4880664"/>
              <a:ext cx="58145" cy="56921"/>
            </a:xfrm>
            <a:custGeom>
              <a:avLst/>
              <a:gdLst>
                <a:gd name="T0" fmla="*/ 22 w 40"/>
                <a:gd name="T1" fmla="*/ 1 h 39"/>
                <a:gd name="T2" fmla="*/ 1 w 40"/>
                <a:gd name="T3" fmla="*/ 17 h 39"/>
                <a:gd name="T4" fmla="*/ 17 w 40"/>
                <a:gd name="T5" fmla="*/ 38 h 39"/>
                <a:gd name="T6" fmla="*/ 38 w 40"/>
                <a:gd name="T7" fmla="*/ 22 h 39"/>
                <a:gd name="T8" fmla="*/ 22 w 40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22" y="1"/>
                  </a:moveTo>
                  <a:cubicBezTo>
                    <a:pt x="12" y="0"/>
                    <a:pt x="3" y="7"/>
                    <a:pt x="1" y="17"/>
                  </a:cubicBezTo>
                  <a:cubicBezTo>
                    <a:pt x="0" y="27"/>
                    <a:pt x="7" y="36"/>
                    <a:pt x="17" y="38"/>
                  </a:cubicBezTo>
                  <a:cubicBezTo>
                    <a:pt x="27" y="39"/>
                    <a:pt x="37" y="32"/>
                    <a:pt x="38" y="22"/>
                  </a:cubicBezTo>
                  <a:cubicBezTo>
                    <a:pt x="40" y="12"/>
                    <a:pt x="33" y="3"/>
                    <a:pt x="2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88"/>
            <p:cNvSpPr>
              <a:spLocks/>
            </p:cNvSpPr>
            <p:nvPr/>
          </p:nvSpPr>
          <p:spPr bwMode="auto">
            <a:xfrm>
              <a:off x="9317093" y="4977980"/>
              <a:ext cx="58145" cy="57533"/>
            </a:xfrm>
            <a:custGeom>
              <a:avLst/>
              <a:gdLst>
                <a:gd name="T0" fmla="*/ 22 w 40"/>
                <a:gd name="T1" fmla="*/ 2 h 40"/>
                <a:gd name="T2" fmla="*/ 1 w 40"/>
                <a:gd name="T3" fmla="*/ 18 h 40"/>
                <a:gd name="T4" fmla="*/ 17 w 40"/>
                <a:gd name="T5" fmla="*/ 39 h 40"/>
                <a:gd name="T6" fmla="*/ 38 w 40"/>
                <a:gd name="T7" fmla="*/ 23 h 40"/>
                <a:gd name="T8" fmla="*/ 22 w 40"/>
                <a:gd name="T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2" y="2"/>
                  </a:moveTo>
                  <a:cubicBezTo>
                    <a:pt x="12" y="0"/>
                    <a:pt x="3" y="7"/>
                    <a:pt x="1" y="18"/>
                  </a:cubicBezTo>
                  <a:cubicBezTo>
                    <a:pt x="0" y="28"/>
                    <a:pt x="7" y="37"/>
                    <a:pt x="17" y="39"/>
                  </a:cubicBezTo>
                  <a:cubicBezTo>
                    <a:pt x="27" y="40"/>
                    <a:pt x="36" y="33"/>
                    <a:pt x="38" y="23"/>
                  </a:cubicBezTo>
                  <a:cubicBezTo>
                    <a:pt x="40" y="13"/>
                    <a:pt x="32" y="3"/>
                    <a:pt x="22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89"/>
            <p:cNvSpPr>
              <a:spLocks/>
            </p:cNvSpPr>
            <p:nvPr/>
          </p:nvSpPr>
          <p:spPr bwMode="auto">
            <a:xfrm>
              <a:off x="10301270" y="4574027"/>
              <a:ext cx="60593" cy="60593"/>
            </a:xfrm>
            <a:custGeom>
              <a:avLst/>
              <a:gdLst>
                <a:gd name="T0" fmla="*/ 16 w 42"/>
                <a:gd name="T1" fmla="*/ 3 h 42"/>
                <a:gd name="T2" fmla="*/ 3 w 42"/>
                <a:gd name="T3" fmla="*/ 26 h 42"/>
                <a:gd name="T4" fmla="*/ 27 w 42"/>
                <a:gd name="T5" fmla="*/ 39 h 42"/>
                <a:gd name="T6" fmla="*/ 39 w 42"/>
                <a:gd name="T7" fmla="*/ 15 h 42"/>
                <a:gd name="T8" fmla="*/ 16 w 42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6" y="3"/>
                  </a:moveTo>
                  <a:cubicBezTo>
                    <a:pt x="6" y="6"/>
                    <a:pt x="0" y="17"/>
                    <a:pt x="3" y="26"/>
                  </a:cubicBezTo>
                  <a:cubicBezTo>
                    <a:pt x="7" y="36"/>
                    <a:pt x="17" y="42"/>
                    <a:pt x="27" y="39"/>
                  </a:cubicBezTo>
                  <a:cubicBezTo>
                    <a:pt x="37" y="35"/>
                    <a:pt x="42" y="25"/>
                    <a:pt x="39" y="15"/>
                  </a:cubicBezTo>
                  <a:cubicBezTo>
                    <a:pt x="36" y="5"/>
                    <a:pt x="25" y="0"/>
                    <a:pt x="16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90"/>
            <p:cNvSpPr>
              <a:spLocks/>
            </p:cNvSpPr>
            <p:nvPr/>
          </p:nvSpPr>
          <p:spPr bwMode="auto">
            <a:xfrm>
              <a:off x="10331872" y="4668283"/>
              <a:ext cx="60593" cy="60593"/>
            </a:xfrm>
            <a:custGeom>
              <a:avLst/>
              <a:gdLst>
                <a:gd name="T0" fmla="*/ 15 w 42"/>
                <a:gd name="T1" fmla="*/ 4 h 42"/>
                <a:gd name="T2" fmla="*/ 3 w 42"/>
                <a:gd name="T3" fmla="*/ 27 h 42"/>
                <a:gd name="T4" fmla="*/ 27 w 42"/>
                <a:gd name="T5" fmla="*/ 39 h 42"/>
                <a:gd name="T6" fmla="*/ 39 w 42"/>
                <a:gd name="T7" fmla="*/ 16 h 42"/>
                <a:gd name="T8" fmla="*/ 15 w 42"/>
                <a:gd name="T9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5" y="4"/>
                  </a:moveTo>
                  <a:cubicBezTo>
                    <a:pt x="5" y="7"/>
                    <a:pt x="0" y="17"/>
                    <a:pt x="3" y="27"/>
                  </a:cubicBezTo>
                  <a:cubicBezTo>
                    <a:pt x="6" y="37"/>
                    <a:pt x="17" y="42"/>
                    <a:pt x="27" y="39"/>
                  </a:cubicBezTo>
                  <a:cubicBezTo>
                    <a:pt x="36" y="36"/>
                    <a:pt x="42" y="25"/>
                    <a:pt x="39" y="16"/>
                  </a:cubicBezTo>
                  <a:cubicBezTo>
                    <a:pt x="36" y="6"/>
                    <a:pt x="25" y="0"/>
                    <a:pt x="15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Freeform 91"/>
            <p:cNvSpPr>
              <a:spLocks/>
            </p:cNvSpPr>
            <p:nvPr/>
          </p:nvSpPr>
          <p:spPr bwMode="auto">
            <a:xfrm>
              <a:off x="10361863" y="4763762"/>
              <a:ext cx="59369" cy="60593"/>
            </a:xfrm>
            <a:custGeom>
              <a:avLst/>
              <a:gdLst>
                <a:gd name="T0" fmla="*/ 15 w 41"/>
                <a:gd name="T1" fmla="*/ 3 h 42"/>
                <a:gd name="T2" fmla="*/ 3 w 41"/>
                <a:gd name="T3" fmla="*/ 26 h 42"/>
                <a:gd name="T4" fmla="*/ 26 w 41"/>
                <a:gd name="T5" fmla="*/ 39 h 42"/>
                <a:gd name="T6" fmla="*/ 38 w 41"/>
                <a:gd name="T7" fmla="*/ 15 h 42"/>
                <a:gd name="T8" fmla="*/ 15 w 41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2">
                  <a:moveTo>
                    <a:pt x="15" y="3"/>
                  </a:moveTo>
                  <a:cubicBezTo>
                    <a:pt x="5" y="6"/>
                    <a:pt x="0" y="17"/>
                    <a:pt x="3" y="26"/>
                  </a:cubicBezTo>
                  <a:cubicBezTo>
                    <a:pt x="6" y="36"/>
                    <a:pt x="16" y="42"/>
                    <a:pt x="26" y="39"/>
                  </a:cubicBezTo>
                  <a:cubicBezTo>
                    <a:pt x="36" y="35"/>
                    <a:pt x="41" y="25"/>
                    <a:pt x="38" y="15"/>
                  </a:cubicBezTo>
                  <a:cubicBezTo>
                    <a:pt x="35" y="5"/>
                    <a:pt x="25" y="0"/>
                    <a:pt x="15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0391241" y="4858018"/>
              <a:ext cx="60593" cy="60593"/>
            </a:xfrm>
            <a:custGeom>
              <a:avLst/>
              <a:gdLst>
                <a:gd name="T0" fmla="*/ 16 w 42"/>
                <a:gd name="T1" fmla="*/ 3 h 42"/>
                <a:gd name="T2" fmla="*/ 4 w 42"/>
                <a:gd name="T3" fmla="*/ 27 h 42"/>
                <a:gd name="T4" fmla="*/ 27 w 42"/>
                <a:gd name="T5" fmla="*/ 39 h 42"/>
                <a:gd name="T6" fmla="*/ 39 w 42"/>
                <a:gd name="T7" fmla="*/ 16 h 42"/>
                <a:gd name="T8" fmla="*/ 16 w 42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6" y="3"/>
                  </a:moveTo>
                  <a:cubicBezTo>
                    <a:pt x="6" y="7"/>
                    <a:pt x="0" y="17"/>
                    <a:pt x="4" y="27"/>
                  </a:cubicBezTo>
                  <a:cubicBezTo>
                    <a:pt x="7" y="37"/>
                    <a:pt x="17" y="42"/>
                    <a:pt x="27" y="39"/>
                  </a:cubicBezTo>
                  <a:cubicBezTo>
                    <a:pt x="37" y="36"/>
                    <a:pt x="42" y="25"/>
                    <a:pt x="39" y="16"/>
                  </a:cubicBezTo>
                  <a:cubicBezTo>
                    <a:pt x="36" y="6"/>
                    <a:pt x="25" y="0"/>
                    <a:pt x="16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Rectangle 93"/>
            <p:cNvSpPr>
              <a:spLocks noChangeArrowheads="1"/>
            </p:cNvSpPr>
            <p:nvPr/>
          </p:nvSpPr>
          <p:spPr bwMode="auto">
            <a:xfrm>
              <a:off x="9071661" y="5771197"/>
              <a:ext cx="441288" cy="189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Rectangle 94"/>
            <p:cNvSpPr>
              <a:spLocks noChangeArrowheads="1"/>
            </p:cNvSpPr>
            <p:nvPr/>
          </p:nvSpPr>
          <p:spPr bwMode="auto">
            <a:xfrm>
              <a:off x="9290163" y="5636546"/>
              <a:ext cx="18362" cy="14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Freeform 95"/>
            <p:cNvSpPr>
              <a:spLocks/>
            </p:cNvSpPr>
            <p:nvPr/>
          </p:nvSpPr>
          <p:spPr bwMode="auto">
            <a:xfrm>
              <a:off x="9046567" y="5293186"/>
              <a:ext cx="504941" cy="97316"/>
            </a:xfrm>
            <a:custGeom>
              <a:avLst/>
              <a:gdLst>
                <a:gd name="T0" fmla="*/ 349 w 349"/>
                <a:gd name="T1" fmla="*/ 33 h 67"/>
                <a:gd name="T2" fmla="*/ 316 w 349"/>
                <a:gd name="T3" fmla="*/ 67 h 67"/>
                <a:gd name="T4" fmla="*/ 33 w 349"/>
                <a:gd name="T5" fmla="*/ 67 h 67"/>
                <a:gd name="T6" fmla="*/ 0 w 349"/>
                <a:gd name="T7" fmla="*/ 33 h 67"/>
                <a:gd name="T8" fmla="*/ 33 w 349"/>
                <a:gd name="T9" fmla="*/ 0 h 67"/>
                <a:gd name="T10" fmla="*/ 316 w 349"/>
                <a:gd name="T11" fmla="*/ 0 h 67"/>
                <a:gd name="T12" fmla="*/ 349 w 349"/>
                <a:gd name="T13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67">
                  <a:moveTo>
                    <a:pt x="349" y="33"/>
                  </a:moveTo>
                  <a:cubicBezTo>
                    <a:pt x="349" y="52"/>
                    <a:pt x="334" y="67"/>
                    <a:pt x="31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52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4" y="0"/>
                    <a:pt x="349" y="15"/>
                    <a:pt x="349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Freeform 96"/>
            <p:cNvSpPr>
              <a:spLocks/>
            </p:cNvSpPr>
            <p:nvPr/>
          </p:nvSpPr>
          <p:spPr bwMode="auto">
            <a:xfrm>
              <a:off x="9046567" y="5420492"/>
              <a:ext cx="504941" cy="97316"/>
            </a:xfrm>
            <a:custGeom>
              <a:avLst/>
              <a:gdLst>
                <a:gd name="T0" fmla="*/ 349 w 349"/>
                <a:gd name="T1" fmla="*/ 34 h 67"/>
                <a:gd name="T2" fmla="*/ 316 w 349"/>
                <a:gd name="T3" fmla="*/ 67 h 67"/>
                <a:gd name="T4" fmla="*/ 33 w 349"/>
                <a:gd name="T5" fmla="*/ 67 h 67"/>
                <a:gd name="T6" fmla="*/ 0 w 349"/>
                <a:gd name="T7" fmla="*/ 34 h 67"/>
                <a:gd name="T8" fmla="*/ 33 w 349"/>
                <a:gd name="T9" fmla="*/ 0 h 67"/>
                <a:gd name="T10" fmla="*/ 316 w 349"/>
                <a:gd name="T11" fmla="*/ 0 h 67"/>
                <a:gd name="T12" fmla="*/ 349 w 349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67">
                  <a:moveTo>
                    <a:pt x="349" y="34"/>
                  </a:moveTo>
                  <a:cubicBezTo>
                    <a:pt x="349" y="52"/>
                    <a:pt x="334" y="67"/>
                    <a:pt x="31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4" y="0"/>
                    <a:pt x="349" y="15"/>
                    <a:pt x="34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97"/>
            <p:cNvSpPr>
              <a:spLocks/>
            </p:cNvSpPr>
            <p:nvPr/>
          </p:nvSpPr>
          <p:spPr bwMode="auto">
            <a:xfrm>
              <a:off x="9046567" y="5549635"/>
              <a:ext cx="504941" cy="96704"/>
            </a:xfrm>
            <a:custGeom>
              <a:avLst/>
              <a:gdLst>
                <a:gd name="T0" fmla="*/ 349 w 349"/>
                <a:gd name="T1" fmla="*/ 34 h 67"/>
                <a:gd name="T2" fmla="*/ 316 w 349"/>
                <a:gd name="T3" fmla="*/ 67 h 67"/>
                <a:gd name="T4" fmla="*/ 33 w 349"/>
                <a:gd name="T5" fmla="*/ 67 h 67"/>
                <a:gd name="T6" fmla="*/ 0 w 349"/>
                <a:gd name="T7" fmla="*/ 34 h 67"/>
                <a:gd name="T8" fmla="*/ 33 w 349"/>
                <a:gd name="T9" fmla="*/ 0 h 67"/>
                <a:gd name="T10" fmla="*/ 316 w 349"/>
                <a:gd name="T11" fmla="*/ 0 h 67"/>
                <a:gd name="T12" fmla="*/ 349 w 349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67">
                  <a:moveTo>
                    <a:pt x="349" y="34"/>
                  </a:moveTo>
                  <a:cubicBezTo>
                    <a:pt x="349" y="52"/>
                    <a:pt x="334" y="67"/>
                    <a:pt x="31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4" y="0"/>
                    <a:pt x="349" y="15"/>
                    <a:pt x="34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9120625" y="5322564"/>
              <a:ext cx="34887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Rectangle 99"/>
            <p:cNvSpPr>
              <a:spLocks noChangeArrowheads="1"/>
            </p:cNvSpPr>
            <p:nvPr/>
          </p:nvSpPr>
          <p:spPr bwMode="auto">
            <a:xfrm>
              <a:off x="9175710" y="5322564"/>
              <a:ext cx="33051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Rectangle 100"/>
            <p:cNvSpPr>
              <a:spLocks noChangeArrowheads="1"/>
            </p:cNvSpPr>
            <p:nvPr/>
          </p:nvSpPr>
          <p:spPr bwMode="auto">
            <a:xfrm>
              <a:off x="9228958" y="5322564"/>
              <a:ext cx="33663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Rectangle 101"/>
            <p:cNvSpPr>
              <a:spLocks noChangeArrowheads="1"/>
            </p:cNvSpPr>
            <p:nvPr/>
          </p:nvSpPr>
          <p:spPr bwMode="auto">
            <a:xfrm>
              <a:off x="9282818" y="5322564"/>
              <a:ext cx="33051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Rectangle 102"/>
            <p:cNvSpPr>
              <a:spLocks noChangeArrowheads="1"/>
            </p:cNvSpPr>
            <p:nvPr/>
          </p:nvSpPr>
          <p:spPr bwMode="auto">
            <a:xfrm>
              <a:off x="9336067" y="5322564"/>
              <a:ext cx="34887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Rectangle 103"/>
            <p:cNvSpPr>
              <a:spLocks noChangeArrowheads="1"/>
            </p:cNvSpPr>
            <p:nvPr/>
          </p:nvSpPr>
          <p:spPr bwMode="auto">
            <a:xfrm>
              <a:off x="9389927" y="5322564"/>
              <a:ext cx="34275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Rectangle 104"/>
            <p:cNvSpPr>
              <a:spLocks noChangeArrowheads="1"/>
            </p:cNvSpPr>
            <p:nvPr/>
          </p:nvSpPr>
          <p:spPr bwMode="auto">
            <a:xfrm>
              <a:off x="9443176" y="5322564"/>
              <a:ext cx="34887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Rectangle 105"/>
            <p:cNvSpPr>
              <a:spLocks noChangeArrowheads="1"/>
            </p:cNvSpPr>
            <p:nvPr/>
          </p:nvSpPr>
          <p:spPr bwMode="auto">
            <a:xfrm>
              <a:off x="9120625" y="5582685"/>
              <a:ext cx="34887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Rectangle 106"/>
            <p:cNvSpPr>
              <a:spLocks noChangeArrowheads="1"/>
            </p:cNvSpPr>
            <p:nvPr/>
          </p:nvSpPr>
          <p:spPr bwMode="auto">
            <a:xfrm>
              <a:off x="9175710" y="5582685"/>
              <a:ext cx="33051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Rectangle 107"/>
            <p:cNvSpPr>
              <a:spLocks noChangeArrowheads="1"/>
            </p:cNvSpPr>
            <p:nvPr/>
          </p:nvSpPr>
          <p:spPr bwMode="auto">
            <a:xfrm>
              <a:off x="9228958" y="5582685"/>
              <a:ext cx="33663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Rectangle 108"/>
            <p:cNvSpPr>
              <a:spLocks noChangeArrowheads="1"/>
            </p:cNvSpPr>
            <p:nvPr/>
          </p:nvSpPr>
          <p:spPr bwMode="auto">
            <a:xfrm>
              <a:off x="9336067" y="5582685"/>
              <a:ext cx="34887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Rectangle 109"/>
            <p:cNvSpPr>
              <a:spLocks noChangeArrowheads="1"/>
            </p:cNvSpPr>
            <p:nvPr/>
          </p:nvSpPr>
          <p:spPr bwMode="auto">
            <a:xfrm>
              <a:off x="9443176" y="5582685"/>
              <a:ext cx="34887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Oval 110"/>
            <p:cNvSpPr>
              <a:spLocks noChangeArrowheads="1"/>
            </p:cNvSpPr>
            <p:nvPr/>
          </p:nvSpPr>
          <p:spPr bwMode="auto">
            <a:xfrm>
              <a:off x="9237527" y="5448034"/>
              <a:ext cx="39171" cy="391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Oval 111"/>
            <p:cNvSpPr>
              <a:spLocks noChangeArrowheads="1"/>
            </p:cNvSpPr>
            <p:nvPr/>
          </p:nvSpPr>
          <p:spPr bwMode="auto">
            <a:xfrm>
              <a:off x="9172649" y="5448034"/>
              <a:ext cx="40395" cy="391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Oval 112"/>
            <p:cNvSpPr>
              <a:spLocks noChangeArrowheads="1"/>
            </p:cNvSpPr>
            <p:nvPr/>
          </p:nvSpPr>
          <p:spPr bwMode="auto">
            <a:xfrm>
              <a:off x="9108996" y="5448034"/>
              <a:ext cx="39171" cy="391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7" name="TextBox 62"/>
          <p:cNvSpPr txBox="1"/>
          <p:nvPr/>
        </p:nvSpPr>
        <p:spPr>
          <a:xfrm>
            <a:off x="1287217" y="1818524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Rectangle 64"/>
          <p:cNvSpPr/>
          <p:nvPr/>
        </p:nvSpPr>
        <p:spPr>
          <a:xfrm>
            <a:off x="1282292" y="2083075"/>
            <a:ext cx="474476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Donut 65"/>
          <p:cNvSpPr/>
          <p:nvPr/>
        </p:nvSpPr>
        <p:spPr>
          <a:xfrm>
            <a:off x="1370341" y="3519677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Freeform 66"/>
          <p:cNvSpPr>
            <a:spLocks noEditPoints="1"/>
          </p:cNvSpPr>
          <p:nvPr/>
        </p:nvSpPr>
        <p:spPr bwMode="auto">
          <a:xfrm>
            <a:off x="1576097" y="3717118"/>
            <a:ext cx="312978" cy="3296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4" name="Freeform 67"/>
          <p:cNvSpPr>
            <a:spLocks noEditPoints="1"/>
          </p:cNvSpPr>
          <p:nvPr/>
        </p:nvSpPr>
        <p:spPr bwMode="auto">
          <a:xfrm>
            <a:off x="1547746" y="5242261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5" name="Freeform 68"/>
          <p:cNvSpPr>
            <a:spLocks noEditPoints="1"/>
          </p:cNvSpPr>
          <p:nvPr/>
        </p:nvSpPr>
        <p:spPr bwMode="auto">
          <a:xfrm>
            <a:off x="4287300" y="5239740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6" name="Freeform 69"/>
          <p:cNvSpPr>
            <a:spLocks noEditPoints="1"/>
          </p:cNvSpPr>
          <p:nvPr/>
        </p:nvSpPr>
        <p:spPr bwMode="auto">
          <a:xfrm>
            <a:off x="4277168" y="372997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Donut 70"/>
          <p:cNvSpPr/>
          <p:nvPr/>
        </p:nvSpPr>
        <p:spPr>
          <a:xfrm>
            <a:off x="4043745" y="5036716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8" name="Donut 71"/>
          <p:cNvSpPr/>
          <p:nvPr/>
        </p:nvSpPr>
        <p:spPr>
          <a:xfrm>
            <a:off x="1364921" y="5036867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Donut 72"/>
          <p:cNvSpPr/>
          <p:nvPr/>
        </p:nvSpPr>
        <p:spPr>
          <a:xfrm>
            <a:off x="4038039" y="3519677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TextBox 73"/>
          <p:cNvSpPr txBox="1"/>
          <p:nvPr/>
        </p:nvSpPr>
        <p:spPr>
          <a:xfrm>
            <a:off x="2112994" y="382768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TextBox 74"/>
          <p:cNvSpPr txBox="1"/>
          <p:nvPr/>
        </p:nvSpPr>
        <p:spPr>
          <a:xfrm>
            <a:off x="2112994" y="3558457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TextBox 75"/>
          <p:cNvSpPr txBox="1"/>
          <p:nvPr/>
        </p:nvSpPr>
        <p:spPr>
          <a:xfrm>
            <a:off x="4810998" y="3827681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TextBox 76"/>
          <p:cNvSpPr txBox="1"/>
          <p:nvPr/>
        </p:nvSpPr>
        <p:spPr>
          <a:xfrm>
            <a:off x="4810998" y="3558457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TextBox 77"/>
          <p:cNvSpPr txBox="1"/>
          <p:nvPr/>
        </p:nvSpPr>
        <p:spPr>
          <a:xfrm>
            <a:off x="2112994" y="5353627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TextBox 78"/>
          <p:cNvSpPr txBox="1"/>
          <p:nvPr/>
        </p:nvSpPr>
        <p:spPr>
          <a:xfrm>
            <a:off x="2112994" y="5067827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TextBox 79"/>
          <p:cNvSpPr txBox="1"/>
          <p:nvPr/>
        </p:nvSpPr>
        <p:spPr>
          <a:xfrm>
            <a:off x="4810998" y="5353627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7" name="TextBox 80"/>
          <p:cNvSpPr txBox="1"/>
          <p:nvPr/>
        </p:nvSpPr>
        <p:spPr>
          <a:xfrm>
            <a:off x="4810998" y="5067827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81"/>
          <p:cNvSpPr/>
          <p:nvPr/>
        </p:nvSpPr>
        <p:spPr>
          <a:xfrm>
            <a:off x="1317222" y="4254480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Rectangle 82"/>
          <p:cNvSpPr/>
          <p:nvPr/>
        </p:nvSpPr>
        <p:spPr>
          <a:xfrm>
            <a:off x="1317222" y="5778025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0" name="Rectangle 83"/>
          <p:cNvSpPr/>
          <p:nvPr/>
        </p:nvSpPr>
        <p:spPr>
          <a:xfrm>
            <a:off x="3981534" y="4254480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1" name="Rectangle 84"/>
          <p:cNvSpPr/>
          <p:nvPr/>
        </p:nvSpPr>
        <p:spPr>
          <a:xfrm>
            <a:off x="3975405" y="5778025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5691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  <p:bldP spid="129" grpId="0" animBg="1"/>
      <p:bldP spid="130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/>
        </p:nvSpPr>
        <p:spPr>
          <a:xfrm>
            <a:off x="1369869" y="2358983"/>
            <a:ext cx="1898571" cy="1898571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214" r="-22214"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518597" y="2358983"/>
            <a:ext cx="1898571" cy="189857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934" r="-33934"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667326" y="2358983"/>
            <a:ext cx="1898571" cy="189857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648" r="-28648"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319154" y="4371401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3"/>
          <p:cNvSpPr txBox="1">
            <a:spLocks/>
          </p:cNvSpPr>
          <p:nvPr/>
        </p:nvSpPr>
        <p:spPr bwMode="auto">
          <a:xfrm>
            <a:off x="1369869" y="4761495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393518" y="4637602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3"/>
          <p:cNvSpPr txBox="1">
            <a:spLocks/>
          </p:cNvSpPr>
          <p:nvPr/>
        </p:nvSpPr>
        <p:spPr bwMode="auto">
          <a:xfrm>
            <a:off x="3444234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466208" y="4411583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3"/>
          <p:cNvSpPr txBox="1">
            <a:spLocks/>
          </p:cNvSpPr>
          <p:nvPr/>
        </p:nvSpPr>
        <p:spPr bwMode="auto">
          <a:xfrm>
            <a:off x="5516923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537224" y="4679458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3"/>
          <p:cNvSpPr txBox="1">
            <a:spLocks/>
          </p:cNvSpPr>
          <p:nvPr/>
        </p:nvSpPr>
        <p:spPr bwMode="auto">
          <a:xfrm>
            <a:off x="7589613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0608239" y="4453437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3"/>
          <p:cNvSpPr txBox="1">
            <a:spLocks/>
          </p:cNvSpPr>
          <p:nvPr/>
        </p:nvSpPr>
        <p:spPr bwMode="auto">
          <a:xfrm>
            <a:off x="9660629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60836" y="1893548"/>
            <a:ext cx="2656995" cy="265866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209564" y="1923684"/>
            <a:ext cx="2656995" cy="265866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9139" r="-19139"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3896275" y="1086572"/>
            <a:ext cx="5066203" cy="9058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9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533265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/>
      <p:bldP spid="15" grpId="0"/>
      <p:bldP spid="17" grpId="0"/>
      <p:bldP spid="20" grpId="0"/>
      <p:bldP spid="24" grpId="0"/>
      <p:bldP spid="8" grpId="0" animBg="1"/>
      <p:bldP spid="10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7" y="1655178"/>
            <a:ext cx="5783425" cy="5225014"/>
            <a:chOff x="0" y="1569337"/>
            <a:chExt cx="5484146" cy="4954631"/>
          </a:xfrm>
        </p:grpSpPr>
        <p:sp>
          <p:nvSpPr>
            <p:cNvPr id="851" name="Freeform 5"/>
            <p:cNvSpPr>
              <a:spLocks/>
            </p:cNvSpPr>
            <p:nvPr/>
          </p:nvSpPr>
          <p:spPr bwMode="auto">
            <a:xfrm>
              <a:off x="1510340" y="1570966"/>
              <a:ext cx="971049" cy="1603209"/>
            </a:xfrm>
            <a:custGeom>
              <a:avLst/>
              <a:gdLst>
                <a:gd name="T0" fmla="*/ 504 w 504"/>
                <a:gd name="T1" fmla="*/ 832 h 832"/>
                <a:gd name="T2" fmla="*/ 0 w 504"/>
                <a:gd name="T3" fmla="*/ 514 h 832"/>
                <a:gd name="T4" fmla="*/ 0 w 504"/>
                <a:gd name="T5" fmla="*/ 0 h 832"/>
                <a:gd name="T6" fmla="*/ 504 w 504"/>
                <a:gd name="T7" fmla="*/ 530 h 832"/>
                <a:gd name="T8" fmla="*/ 504 w 504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832"/>
                  </a:moveTo>
                  <a:cubicBezTo>
                    <a:pt x="336" y="726"/>
                    <a:pt x="168" y="620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77"/>
                    <a:pt x="336" y="353"/>
                    <a:pt x="504" y="530"/>
                  </a:cubicBezTo>
                  <a:cubicBezTo>
                    <a:pt x="504" y="631"/>
                    <a:pt x="504" y="731"/>
                    <a:pt x="504" y="8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2" name="Freeform 6"/>
            <p:cNvSpPr>
              <a:spLocks/>
            </p:cNvSpPr>
            <p:nvPr/>
          </p:nvSpPr>
          <p:spPr bwMode="auto">
            <a:xfrm>
              <a:off x="1510340" y="2560752"/>
              <a:ext cx="971049" cy="1195075"/>
            </a:xfrm>
            <a:custGeom>
              <a:avLst/>
              <a:gdLst>
                <a:gd name="T0" fmla="*/ 504 w 504"/>
                <a:gd name="T1" fmla="*/ 620 h 620"/>
                <a:gd name="T2" fmla="*/ 0 w 504"/>
                <a:gd name="T3" fmla="*/ 514 h 620"/>
                <a:gd name="T4" fmla="*/ 0 w 504"/>
                <a:gd name="T5" fmla="*/ 0 h 620"/>
                <a:gd name="T6" fmla="*/ 504 w 504"/>
                <a:gd name="T7" fmla="*/ 318 h 620"/>
                <a:gd name="T8" fmla="*/ 504 w 504"/>
                <a:gd name="T9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620"/>
                  </a:moveTo>
                  <a:cubicBezTo>
                    <a:pt x="336" y="585"/>
                    <a:pt x="168" y="54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06"/>
                    <a:pt x="336" y="212"/>
                    <a:pt x="504" y="318"/>
                  </a:cubicBezTo>
                  <a:cubicBezTo>
                    <a:pt x="504" y="419"/>
                    <a:pt x="504" y="519"/>
                    <a:pt x="504" y="62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3" name="Freeform 7"/>
            <p:cNvSpPr>
              <a:spLocks/>
            </p:cNvSpPr>
            <p:nvPr/>
          </p:nvSpPr>
          <p:spPr bwMode="auto">
            <a:xfrm>
              <a:off x="1510340" y="3551352"/>
              <a:ext cx="971049" cy="990600"/>
            </a:xfrm>
            <a:custGeom>
              <a:avLst/>
              <a:gdLst>
                <a:gd name="T0" fmla="*/ 504 w 504"/>
                <a:gd name="T1" fmla="*/ 408 h 514"/>
                <a:gd name="T2" fmla="*/ 0 w 504"/>
                <a:gd name="T3" fmla="*/ 514 h 514"/>
                <a:gd name="T4" fmla="*/ 0 w 504"/>
                <a:gd name="T5" fmla="*/ 0 h 514"/>
                <a:gd name="T6" fmla="*/ 504 w 504"/>
                <a:gd name="T7" fmla="*/ 106 h 514"/>
                <a:gd name="T8" fmla="*/ 504 w 504"/>
                <a:gd name="T9" fmla="*/ 40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4">
                  <a:moveTo>
                    <a:pt x="504" y="408"/>
                  </a:moveTo>
                  <a:cubicBezTo>
                    <a:pt x="336" y="443"/>
                    <a:pt x="168" y="47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35"/>
                    <a:pt x="336" y="71"/>
                    <a:pt x="504" y="106"/>
                  </a:cubicBezTo>
                  <a:cubicBezTo>
                    <a:pt x="504" y="207"/>
                    <a:pt x="504" y="307"/>
                    <a:pt x="504" y="40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4" name="Freeform 8"/>
            <p:cNvSpPr>
              <a:spLocks/>
            </p:cNvSpPr>
            <p:nvPr/>
          </p:nvSpPr>
          <p:spPr bwMode="auto">
            <a:xfrm>
              <a:off x="1510340" y="4337478"/>
              <a:ext cx="971049" cy="1194260"/>
            </a:xfrm>
            <a:custGeom>
              <a:avLst/>
              <a:gdLst>
                <a:gd name="T0" fmla="*/ 504 w 504"/>
                <a:gd name="T1" fmla="*/ 302 h 620"/>
                <a:gd name="T2" fmla="*/ 0 w 504"/>
                <a:gd name="T3" fmla="*/ 620 h 620"/>
                <a:gd name="T4" fmla="*/ 0 w 504"/>
                <a:gd name="T5" fmla="*/ 106 h 620"/>
                <a:gd name="T6" fmla="*/ 504 w 504"/>
                <a:gd name="T7" fmla="*/ 0 h 620"/>
                <a:gd name="T8" fmla="*/ 504 w 504"/>
                <a:gd name="T9" fmla="*/ 30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302"/>
                  </a:moveTo>
                  <a:cubicBezTo>
                    <a:pt x="336" y="408"/>
                    <a:pt x="168" y="514"/>
                    <a:pt x="0" y="620"/>
                  </a:cubicBezTo>
                  <a:cubicBezTo>
                    <a:pt x="0" y="449"/>
                    <a:pt x="0" y="277"/>
                    <a:pt x="0" y="106"/>
                  </a:cubicBezTo>
                  <a:cubicBezTo>
                    <a:pt x="168" y="71"/>
                    <a:pt x="336" y="35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5" name="Freeform 9"/>
            <p:cNvSpPr>
              <a:spLocks/>
            </p:cNvSpPr>
            <p:nvPr/>
          </p:nvSpPr>
          <p:spPr bwMode="auto">
            <a:xfrm>
              <a:off x="1510340" y="4919130"/>
              <a:ext cx="971049" cy="1603209"/>
            </a:xfrm>
            <a:custGeom>
              <a:avLst/>
              <a:gdLst>
                <a:gd name="T0" fmla="*/ 504 w 504"/>
                <a:gd name="T1" fmla="*/ 302 h 832"/>
                <a:gd name="T2" fmla="*/ 0 w 504"/>
                <a:gd name="T3" fmla="*/ 832 h 832"/>
                <a:gd name="T4" fmla="*/ 0 w 504"/>
                <a:gd name="T5" fmla="*/ 318 h 832"/>
                <a:gd name="T6" fmla="*/ 504 w 504"/>
                <a:gd name="T7" fmla="*/ 0 h 832"/>
                <a:gd name="T8" fmla="*/ 504 w 504"/>
                <a:gd name="T9" fmla="*/ 30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302"/>
                  </a:moveTo>
                  <a:cubicBezTo>
                    <a:pt x="336" y="479"/>
                    <a:pt x="168" y="655"/>
                    <a:pt x="0" y="832"/>
                  </a:cubicBezTo>
                  <a:cubicBezTo>
                    <a:pt x="0" y="661"/>
                    <a:pt x="0" y="489"/>
                    <a:pt x="0" y="318"/>
                  </a:cubicBezTo>
                  <a:cubicBezTo>
                    <a:pt x="168" y="212"/>
                    <a:pt x="336" y="106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6" name="Freeform 10"/>
            <p:cNvSpPr>
              <a:spLocks/>
            </p:cNvSpPr>
            <p:nvPr/>
          </p:nvSpPr>
          <p:spPr bwMode="auto">
            <a:xfrm>
              <a:off x="2481389" y="2591708"/>
              <a:ext cx="1812571" cy="582467"/>
            </a:xfrm>
            <a:custGeom>
              <a:avLst/>
              <a:gdLst>
                <a:gd name="T0" fmla="*/ 790 w 941"/>
                <a:gd name="T1" fmla="*/ 0 h 302"/>
                <a:gd name="T2" fmla="*/ 0 w 941"/>
                <a:gd name="T3" fmla="*/ 0 h 302"/>
                <a:gd name="T4" fmla="*/ 0 w 941"/>
                <a:gd name="T5" fmla="*/ 302 h 302"/>
                <a:gd name="T6" fmla="*/ 790 w 941"/>
                <a:gd name="T7" fmla="*/ 302 h 302"/>
                <a:gd name="T8" fmla="*/ 941 w 941"/>
                <a:gd name="T9" fmla="*/ 151 h 302"/>
                <a:gd name="T10" fmla="*/ 790 w 94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1" h="302">
                  <a:moveTo>
                    <a:pt x="7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790" y="302"/>
                    <a:pt x="790" y="302"/>
                    <a:pt x="790" y="302"/>
                  </a:cubicBezTo>
                  <a:cubicBezTo>
                    <a:pt x="873" y="302"/>
                    <a:pt x="941" y="234"/>
                    <a:pt x="941" y="151"/>
                  </a:cubicBezTo>
                  <a:cubicBezTo>
                    <a:pt x="941" y="67"/>
                    <a:pt x="873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7" name="Freeform 11"/>
            <p:cNvSpPr>
              <a:spLocks/>
            </p:cNvSpPr>
            <p:nvPr/>
          </p:nvSpPr>
          <p:spPr bwMode="auto">
            <a:xfrm>
              <a:off x="2481389" y="3174175"/>
              <a:ext cx="3002757" cy="581652"/>
            </a:xfrm>
            <a:custGeom>
              <a:avLst/>
              <a:gdLst>
                <a:gd name="T0" fmla="*/ 1408 w 1559"/>
                <a:gd name="T1" fmla="*/ 0 h 302"/>
                <a:gd name="T2" fmla="*/ 0 w 1559"/>
                <a:gd name="T3" fmla="*/ 0 h 302"/>
                <a:gd name="T4" fmla="*/ 0 w 1559"/>
                <a:gd name="T5" fmla="*/ 302 h 302"/>
                <a:gd name="T6" fmla="*/ 1408 w 1559"/>
                <a:gd name="T7" fmla="*/ 302 h 302"/>
                <a:gd name="T8" fmla="*/ 1559 w 1559"/>
                <a:gd name="T9" fmla="*/ 151 h 302"/>
                <a:gd name="T10" fmla="*/ 1408 w 1559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9" h="302">
                  <a:moveTo>
                    <a:pt x="14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408" y="302"/>
                    <a:pt x="1408" y="302"/>
                    <a:pt x="1408" y="302"/>
                  </a:cubicBezTo>
                  <a:cubicBezTo>
                    <a:pt x="1491" y="302"/>
                    <a:pt x="1559" y="234"/>
                    <a:pt x="1559" y="151"/>
                  </a:cubicBezTo>
                  <a:cubicBezTo>
                    <a:pt x="1559" y="67"/>
                    <a:pt x="1491" y="0"/>
                    <a:pt x="1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8" name="Freeform 12"/>
            <p:cNvSpPr>
              <a:spLocks/>
            </p:cNvSpPr>
            <p:nvPr/>
          </p:nvSpPr>
          <p:spPr bwMode="auto">
            <a:xfrm>
              <a:off x="2481389" y="3755827"/>
              <a:ext cx="2467540" cy="581652"/>
            </a:xfrm>
            <a:custGeom>
              <a:avLst/>
              <a:gdLst>
                <a:gd name="T0" fmla="*/ 1130 w 1281"/>
                <a:gd name="T1" fmla="*/ 0 h 302"/>
                <a:gd name="T2" fmla="*/ 0 w 1281"/>
                <a:gd name="T3" fmla="*/ 0 h 302"/>
                <a:gd name="T4" fmla="*/ 0 w 1281"/>
                <a:gd name="T5" fmla="*/ 302 h 302"/>
                <a:gd name="T6" fmla="*/ 1130 w 1281"/>
                <a:gd name="T7" fmla="*/ 302 h 302"/>
                <a:gd name="T8" fmla="*/ 1281 w 1281"/>
                <a:gd name="T9" fmla="*/ 151 h 302"/>
                <a:gd name="T10" fmla="*/ 1130 w 128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1" h="302">
                  <a:moveTo>
                    <a:pt x="11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130" y="302"/>
                    <a:pt x="1130" y="302"/>
                    <a:pt x="1130" y="302"/>
                  </a:cubicBezTo>
                  <a:cubicBezTo>
                    <a:pt x="1213" y="302"/>
                    <a:pt x="1281" y="234"/>
                    <a:pt x="1281" y="151"/>
                  </a:cubicBezTo>
                  <a:cubicBezTo>
                    <a:pt x="1281" y="68"/>
                    <a:pt x="1213" y="0"/>
                    <a:pt x="1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9" name="Freeform 13"/>
            <p:cNvSpPr>
              <a:spLocks/>
            </p:cNvSpPr>
            <p:nvPr/>
          </p:nvSpPr>
          <p:spPr bwMode="auto">
            <a:xfrm>
              <a:off x="2481389" y="4337478"/>
              <a:ext cx="1955132" cy="581652"/>
            </a:xfrm>
            <a:custGeom>
              <a:avLst/>
              <a:gdLst>
                <a:gd name="T0" fmla="*/ 864 w 1015"/>
                <a:gd name="T1" fmla="*/ 0 h 302"/>
                <a:gd name="T2" fmla="*/ 0 w 1015"/>
                <a:gd name="T3" fmla="*/ 0 h 302"/>
                <a:gd name="T4" fmla="*/ 0 w 1015"/>
                <a:gd name="T5" fmla="*/ 302 h 302"/>
                <a:gd name="T6" fmla="*/ 864 w 1015"/>
                <a:gd name="T7" fmla="*/ 302 h 302"/>
                <a:gd name="T8" fmla="*/ 1015 w 1015"/>
                <a:gd name="T9" fmla="*/ 151 h 302"/>
                <a:gd name="T10" fmla="*/ 864 w 1015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302">
                  <a:moveTo>
                    <a:pt x="8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64" y="302"/>
                    <a:pt x="864" y="302"/>
                    <a:pt x="864" y="302"/>
                  </a:cubicBezTo>
                  <a:cubicBezTo>
                    <a:pt x="947" y="302"/>
                    <a:pt x="1015" y="235"/>
                    <a:pt x="1015" y="151"/>
                  </a:cubicBezTo>
                  <a:cubicBezTo>
                    <a:pt x="1015" y="68"/>
                    <a:pt x="947" y="0"/>
                    <a:pt x="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0" name="Freeform 14"/>
            <p:cNvSpPr>
              <a:spLocks/>
            </p:cNvSpPr>
            <p:nvPr/>
          </p:nvSpPr>
          <p:spPr bwMode="auto">
            <a:xfrm>
              <a:off x="2481389" y="4919130"/>
              <a:ext cx="2711931" cy="581652"/>
            </a:xfrm>
            <a:custGeom>
              <a:avLst/>
              <a:gdLst>
                <a:gd name="T0" fmla="*/ 1408 w 1408"/>
                <a:gd name="T1" fmla="*/ 151 h 302"/>
                <a:gd name="T2" fmla="*/ 1268 w 1408"/>
                <a:gd name="T3" fmla="*/ 1 h 302"/>
                <a:gd name="T4" fmla="*/ 1268 w 1408"/>
                <a:gd name="T5" fmla="*/ 0 h 302"/>
                <a:gd name="T6" fmla="*/ 0 w 1408"/>
                <a:gd name="T7" fmla="*/ 0 h 302"/>
                <a:gd name="T8" fmla="*/ 0 w 1408"/>
                <a:gd name="T9" fmla="*/ 302 h 302"/>
                <a:gd name="T10" fmla="*/ 1268 w 1408"/>
                <a:gd name="T11" fmla="*/ 302 h 302"/>
                <a:gd name="T12" fmla="*/ 1268 w 1408"/>
                <a:gd name="T13" fmla="*/ 302 h 302"/>
                <a:gd name="T14" fmla="*/ 1408 w 1408"/>
                <a:gd name="T15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302">
                  <a:moveTo>
                    <a:pt x="1408" y="151"/>
                  </a:moveTo>
                  <a:cubicBezTo>
                    <a:pt x="1408" y="72"/>
                    <a:pt x="1346" y="6"/>
                    <a:pt x="1268" y="1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346" y="296"/>
                    <a:pt x="1408" y="231"/>
                    <a:pt x="1408" y="15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1" name="Rectangle 15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2" name="Rectangle 16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8" name="Rectangle 293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9" name="Rectangle 294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0" name="Rectangle 687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1" name="Rectangle 688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4" name="Rectangle 791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5" name="Rectangle 792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Rectangle 904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Rectangle 905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034"/>
            <p:cNvSpPr>
              <a:spLocks/>
            </p:cNvSpPr>
            <p:nvPr/>
          </p:nvSpPr>
          <p:spPr bwMode="auto">
            <a:xfrm>
              <a:off x="3078519" y="2748119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035"/>
            <p:cNvSpPr>
              <a:spLocks/>
            </p:cNvSpPr>
            <p:nvPr/>
          </p:nvSpPr>
          <p:spPr bwMode="auto">
            <a:xfrm>
              <a:off x="3078519" y="3328141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036"/>
            <p:cNvSpPr>
              <a:spLocks/>
            </p:cNvSpPr>
            <p:nvPr/>
          </p:nvSpPr>
          <p:spPr bwMode="auto">
            <a:xfrm>
              <a:off x="3078519" y="3908164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037"/>
            <p:cNvSpPr>
              <a:spLocks/>
            </p:cNvSpPr>
            <p:nvPr/>
          </p:nvSpPr>
          <p:spPr bwMode="auto">
            <a:xfrm>
              <a:off x="3078519" y="4487372"/>
              <a:ext cx="7332" cy="297343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038"/>
            <p:cNvSpPr>
              <a:spLocks/>
            </p:cNvSpPr>
            <p:nvPr/>
          </p:nvSpPr>
          <p:spPr bwMode="auto">
            <a:xfrm>
              <a:off x="3078519" y="5067394"/>
              <a:ext cx="7332" cy="294899"/>
            </a:xfrm>
            <a:custGeom>
              <a:avLst/>
              <a:gdLst>
                <a:gd name="T0" fmla="*/ 0 w 4"/>
                <a:gd name="T1" fmla="*/ 2 h 153"/>
                <a:gd name="T2" fmla="*/ 0 w 4"/>
                <a:gd name="T3" fmla="*/ 151 h 153"/>
                <a:gd name="T4" fmla="*/ 2 w 4"/>
                <a:gd name="T5" fmla="*/ 153 h 153"/>
                <a:gd name="T6" fmla="*/ 4 w 4"/>
                <a:gd name="T7" fmla="*/ 151 h 153"/>
                <a:gd name="T8" fmla="*/ 4 w 4"/>
                <a:gd name="T9" fmla="*/ 2 h 153"/>
                <a:gd name="T10" fmla="*/ 2 w 4"/>
                <a:gd name="T11" fmla="*/ 0 h 153"/>
                <a:gd name="T12" fmla="*/ 0 w 4"/>
                <a:gd name="T13" fmla="*/ 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3">
                  <a:moveTo>
                    <a:pt x="0" y="2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3"/>
                    <a:pt x="1" y="153"/>
                    <a:pt x="2" y="153"/>
                  </a:cubicBezTo>
                  <a:cubicBezTo>
                    <a:pt x="3" y="153"/>
                    <a:pt x="4" y="153"/>
                    <a:pt x="4" y="15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039"/>
            <p:cNvSpPr>
              <a:spLocks/>
            </p:cNvSpPr>
            <p:nvPr/>
          </p:nvSpPr>
          <p:spPr bwMode="auto">
            <a:xfrm>
              <a:off x="5191691" y="3222238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040"/>
            <p:cNvSpPr>
              <a:spLocks/>
            </p:cNvSpPr>
            <p:nvPr/>
          </p:nvSpPr>
          <p:spPr bwMode="auto">
            <a:xfrm>
              <a:off x="4649956" y="3803890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041"/>
            <p:cNvSpPr>
              <a:spLocks/>
            </p:cNvSpPr>
            <p:nvPr/>
          </p:nvSpPr>
          <p:spPr bwMode="auto">
            <a:xfrm>
              <a:off x="4902494" y="4967194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1042"/>
            <p:cNvSpPr>
              <a:spLocks/>
            </p:cNvSpPr>
            <p:nvPr/>
          </p:nvSpPr>
          <p:spPr bwMode="auto">
            <a:xfrm>
              <a:off x="4143251" y="438554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1043"/>
            <p:cNvSpPr>
              <a:spLocks/>
            </p:cNvSpPr>
            <p:nvPr/>
          </p:nvSpPr>
          <p:spPr bwMode="auto">
            <a:xfrm>
              <a:off x="4006392" y="263977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51" name="Group 1050"/>
            <p:cNvGrpSpPr/>
            <p:nvPr/>
          </p:nvGrpSpPr>
          <p:grpSpPr>
            <a:xfrm>
              <a:off x="497872" y="4806689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052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3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4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5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6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7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8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9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1" name="Group 1060"/>
            <p:cNvGrpSpPr/>
            <p:nvPr/>
          </p:nvGrpSpPr>
          <p:grpSpPr>
            <a:xfrm>
              <a:off x="495719" y="3827954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062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4" name="Group 1063"/>
            <p:cNvGrpSpPr/>
            <p:nvPr/>
          </p:nvGrpSpPr>
          <p:grpSpPr>
            <a:xfrm>
              <a:off x="548788" y="2825660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065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6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7" name="Group 1066"/>
            <p:cNvGrpSpPr/>
            <p:nvPr/>
          </p:nvGrpSpPr>
          <p:grpSpPr>
            <a:xfrm>
              <a:off x="522204" y="5833008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068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9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0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522998" y="1828650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1072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3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4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77" name="TextBox 1076"/>
            <p:cNvSpPr txBox="1"/>
            <p:nvPr/>
          </p:nvSpPr>
          <p:spPr>
            <a:xfrm>
              <a:off x="2843368" y="2751209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8" name="TextBox 1077"/>
            <p:cNvSpPr txBox="1"/>
            <p:nvPr/>
          </p:nvSpPr>
          <p:spPr>
            <a:xfrm>
              <a:off x="2843368" y="3308271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9" name="TextBox 1078"/>
            <p:cNvSpPr txBox="1"/>
            <p:nvPr/>
          </p:nvSpPr>
          <p:spPr>
            <a:xfrm>
              <a:off x="2843368" y="5078223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0" name="TextBox 1079"/>
            <p:cNvSpPr txBox="1"/>
            <p:nvPr/>
          </p:nvSpPr>
          <p:spPr>
            <a:xfrm>
              <a:off x="2843368" y="4504310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1" name="TextBox 1080"/>
            <p:cNvSpPr txBox="1"/>
            <p:nvPr/>
          </p:nvSpPr>
          <p:spPr>
            <a:xfrm>
              <a:off x="2843368" y="3914106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06" name="Freeform 1105"/>
          <p:cNvSpPr>
            <a:spLocks noEditPoints="1"/>
          </p:cNvSpPr>
          <p:nvPr/>
        </p:nvSpPr>
        <p:spPr bwMode="auto">
          <a:xfrm>
            <a:off x="9020391" y="5147997"/>
            <a:ext cx="478154" cy="524643"/>
          </a:xfrm>
          <a:custGeom>
            <a:avLst/>
            <a:gdLst>
              <a:gd name="T0" fmla="*/ 65 w 100"/>
              <a:gd name="T1" fmla="*/ 0 h 110"/>
              <a:gd name="T2" fmla="*/ 77 w 100"/>
              <a:gd name="T3" fmla="*/ 12 h 110"/>
              <a:gd name="T4" fmla="*/ 68 w 100"/>
              <a:gd name="T5" fmla="*/ 40 h 110"/>
              <a:gd name="T6" fmla="*/ 67 w 100"/>
              <a:gd name="T7" fmla="*/ 10 h 110"/>
              <a:gd name="T8" fmla="*/ 28 w 100"/>
              <a:gd name="T9" fmla="*/ 9 h 110"/>
              <a:gd name="T10" fmla="*/ 28 w 100"/>
              <a:gd name="T11" fmla="*/ 16 h 110"/>
              <a:gd name="T12" fmla="*/ 25 w 100"/>
              <a:gd name="T13" fmla="*/ 24 h 110"/>
              <a:gd name="T14" fmla="*/ 18 w 100"/>
              <a:gd name="T15" fmla="*/ 26 h 110"/>
              <a:gd name="T16" fmla="*/ 9 w 100"/>
              <a:gd name="T17" fmla="*/ 25 h 110"/>
              <a:gd name="T18" fmla="*/ 10 w 100"/>
              <a:gd name="T19" fmla="*/ 87 h 110"/>
              <a:gd name="T20" fmla="*/ 12 w 100"/>
              <a:gd name="T21" fmla="*/ 88 h 110"/>
              <a:gd name="T22" fmla="*/ 44 w 100"/>
              <a:gd name="T23" fmla="*/ 97 h 110"/>
              <a:gd name="T24" fmla="*/ 4 w 100"/>
              <a:gd name="T25" fmla="*/ 93 h 110"/>
              <a:gd name="T26" fmla="*/ 4 w 100"/>
              <a:gd name="T27" fmla="*/ 93 h 110"/>
              <a:gd name="T28" fmla="*/ 0 w 100"/>
              <a:gd name="T29" fmla="*/ 22 h 110"/>
              <a:gd name="T30" fmla="*/ 2 w 100"/>
              <a:gd name="T31" fmla="*/ 19 h 110"/>
              <a:gd name="T32" fmla="*/ 21 w 100"/>
              <a:gd name="T33" fmla="*/ 0 h 110"/>
              <a:gd name="T34" fmla="*/ 90 w 100"/>
              <a:gd name="T35" fmla="*/ 45 h 110"/>
              <a:gd name="T36" fmla="*/ 84 w 100"/>
              <a:gd name="T37" fmla="*/ 39 h 110"/>
              <a:gd name="T38" fmla="*/ 83 w 100"/>
              <a:gd name="T39" fmla="*/ 47 h 110"/>
              <a:gd name="T40" fmla="*/ 94 w 100"/>
              <a:gd name="T41" fmla="*/ 53 h 110"/>
              <a:gd name="T42" fmla="*/ 86 w 100"/>
              <a:gd name="T43" fmla="*/ 81 h 110"/>
              <a:gd name="T44" fmla="*/ 100 w 100"/>
              <a:gd name="T45" fmla="*/ 51 h 110"/>
              <a:gd name="T46" fmla="*/ 90 w 100"/>
              <a:gd name="T47" fmla="*/ 45 h 110"/>
              <a:gd name="T48" fmla="*/ 54 w 100"/>
              <a:gd name="T49" fmla="*/ 84 h 110"/>
              <a:gd name="T50" fmla="*/ 90 w 100"/>
              <a:gd name="T51" fmla="*/ 55 h 110"/>
              <a:gd name="T52" fmla="*/ 52 w 100"/>
              <a:gd name="T53" fmla="*/ 87 h 110"/>
              <a:gd name="T54" fmla="*/ 51 w 100"/>
              <a:gd name="T55" fmla="*/ 103 h 110"/>
              <a:gd name="T56" fmla="*/ 52 w 100"/>
              <a:gd name="T57" fmla="*/ 110 h 110"/>
              <a:gd name="T58" fmla="*/ 56 w 100"/>
              <a:gd name="T59" fmla="*/ 106 h 110"/>
              <a:gd name="T60" fmla="*/ 52 w 100"/>
              <a:gd name="T61" fmla="*/ 87 h 110"/>
              <a:gd name="T62" fmla="*/ 18 w 100"/>
              <a:gd name="T63" fmla="*/ 60 h 110"/>
              <a:gd name="T64" fmla="*/ 30 w 100"/>
              <a:gd name="T65" fmla="*/ 56 h 110"/>
              <a:gd name="T66" fmla="*/ 18 w 100"/>
              <a:gd name="T67" fmla="*/ 43 h 110"/>
              <a:gd name="T68" fmla="*/ 60 w 100"/>
              <a:gd name="T69" fmla="*/ 48 h 110"/>
              <a:gd name="T70" fmla="*/ 18 w 100"/>
              <a:gd name="T71" fmla="*/ 43 h 110"/>
              <a:gd name="T72" fmla="*/ 18 w 100"/>
              <a:gd name="T73" fmla="*/ 36 h 110"/>
              <a:gd name="T74" fmla="*/ 60 w 100"/>
              <a:gd name="T75" fmla="*/ 31 h 110"/>
              <a:gd name="T76" fmla="*/ 37 w 100"/>
              <a:gd name="T77" fmla="*/ 19 h 110"/>
              <a:gd name="T78" fmla="*/ 60 w 100"/>
              <a:gd name="T79" fmla="*/ 24 h 110"/>
              <a:gd name="T80" fmla="*/ 37 w 100"/>
              <a:gd name="T81" fmla="*/ 19 h 110"/>
              <a:gd name="T82" fmla="*/ 14 w 100"/>
              <a:gd name="T83" fmla="*/ 21 h 110"/>
              <a:gd name="T84" fmla="*/ 18 w 100"/>
              <a:gd name="T85" fmla="*/ 22 h 110"/>
              <a:gd name="T86" fmla="*/ 20 w 100"/>
              <a:gd name="T87" fmla="*/ 22 h 110"/>
              <a:gd name="T88" fmla="*/ 24 w 100"/>
              <a:gd name="T89" fmla="*/ 18 h 110"/>
              <a:gd name="T90" fmla="*/ 24 w 100"/>
              <a:gd name="T91" fmla="*/ 17 h 110"/>
              <a:gd name="T92" fmla="*/ 23 w 100"/>
              <a:gd name="T93" fmla="*/ 12 h 110"/>
              <a:gd name="T94" fmla="*/ 12 w 100"/>
              <a:gd name="T95" fmla="*/ 2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" h="110">
                <a:moveTo>
                  <a:pt x="23" y="0"/>
                </a:move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6" y="6"/>
                  <a:pt x="77" y="9"/>
                  <a:pt x="77" y="12"/>
                </a:cubicBezTo>
                <a:cubicBezTo>
                  <a:pt x="77" y="35"/>
                  <a:pt x="77" y="35"/>
                  <a:pt x="77" y="35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8" y="11"/>
                  <a:pt x="67" y="10"/>
                </a:cubicBezTo>
                <a:cubicBezTo>
                  <a:pt x="67" y="10"/>
                  <a:pt x="66" y="9"/>
                  <a:pt x="65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7"/>
                  <a:pt x="28" y="18"/>
                  <a:pt x="28" y="19"/>
                </a:cubicBezTo>
                <a:cubicBezTo>
                  <a:pt x="28" y="21"/>
                  <a:pt x="27" y="23"/>
                  <a:pt x="25" y="24"/>
                </a:cubicBezTo>
                <a:cubicBezTo>
                  <a:pt x="24" y="25"/>
                  <a:pt x="23" y="26"/>
                  <a:pt x="21" y="26"/>
                </a:cubicBezTo>
                <a:cubicBezTo>
                  <a:pt x="20" y="26"/>
                  <a:pt x="19" y="26"/>
                  <a:pt x="18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86"/>
                  <a:pt x="10" y="86"/>
                  <a:pt x="10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11" y="87"/>
                  <a:pt x="11" y="88"/>
                  <a:pt x="12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97"/>
                  <a:pt x="44" y="97"/>
                  <a:pt x="44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9" y="97"/>
                  <a:pt x="6" y="96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19"/>
                  <a:pt x="2" y="19"/>
                  <a:pt x="2" y="19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90" y="45"/>
                </a:moveTo>
                <a:cubicBezTo>
                  <a:pt x="90" y="43"/>
                  <a:pt x="90" y="43"/>
                  <a:pt x="90" y="43"/>
                </a:cubicBezTo>
                <a:cubicBezTo>
                  <a:pt x="84" y="39"/>
                  <a:pt x="84" y="39"/>
                  <a:pt x="84" y="39"/>
                </a:cubicBezTo>
                <a:cubicBezTo>
                  <a:pt x="75" y="44"/>
                  <a:pt x="75" y="44"/>
                  <a:pt x="75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91" y="52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62"/>
                  <a:pt x="88" y="70"/>
                  <a:pt x="82" y="77"/>
                </a:cubicBezTo>
                <a:cubicBezTo>
                  <a:pt x="86" y="81"/>
                  <a:pt x="86" y="81"/>
                  <a:pt x="86" y="81"/>
                </a:cubicBezTo>
                <a:cubicBezTo>
                  <a:pt x="93" y="73"/>
                  <a:pt x="98" y="63"/>
                  <a:pt x="100" y="53"/>
                </a:cubicBezTo>
                <a:cubicBezTo>
                  <a:pt x="100" y="51"/>
                  <a:pt x="100" y="51"/>
                  <a:pt x="100" y="51"/>
                </a:cubicBezTo>
                <a:cubicBezTo>
                  <a:pt x="98" y="50"/>
                  <a:pt x="98" y="50"/>
                  <a:pt x="98" y="50"/>
                </a:cubicBezTo>
                <a:cubicBezTo>
                  <a:pt x="90" y="45"/>
                  <a:pt x="90" y="45"/>
                  <a:pt x="90" y="45"/>
                </a:cubicBezTo>
                <a:close/>
                <a:moveTo>
                  <a:pt x="74" y="47"/>
                </a:moveTo>
                <a:cubicBezTo>
                  <a:pt x="64" y="58"/>
                  <a:pt x="58" y="70"/>
                  <a:pt x="54" y="84"/>
                </a:cubicBezTo>
                <a:cubicBezTo>
                  <a:pt x="59" y="86"/>
                  <a:pt x="64" y="89"/>
                  <a:pt x="70" y="92"/>
                </a:cubicBezTo>
                <a:cubicBezTo>
                  <a:pt x="78" y="81"/>
                  <a:pt x="85" y="68"/>
                  <a:pt x="90" y="55"/>
                </a:cubicBezTo>
                <a:cubicBezTo>
                  <a:pt x="84" y="52"/>
                  <a:pt x="79" y="50"/>
                  <a:pt x="74" y="47"/>
                </a:cubicBezTo>
                <a:close/>
                <a:moveTo>
                  <a:pt x="52" y="87"/>
                </a:move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68" y="95"/>
                  <a:pt x="68" y="95"/>
                  <a:pt x="68" y="95"/>
                </a:cubicBezTo>
                <a:cubicBezTo>
                  <a:pt x="52" y="87"/>
                  <a:pt x="52" y="87"/>
                  <a:pt x="52" y="87"/>
                </a:cubicBezTo>
                <a:close/>
                <a:moveTo>
                  <a:pt x="18" y="56"/>
                </a:moveTo>
                <a:cubicBezTo>
                  <a:pt x="18" y="60"/>
                  <a:pt x="18" y="60"/>
                  <a:pt x="18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18" y="56"/>
                  <a:pt x="18" y="56"/>
                </a:cubicBezTo>
                <a:close/>
                <a:moveTo>
                  <a:pt x="18" y="43"/>
                </a:moveTo>
                <a:cubicBezTo>
                  <a:pt x="18" y="48"/>
                  <a:pt x="18" y="48"/>
                  <a:pt x="18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3"/>
                  <a:pt x="60" y="43"/>
                  <a:pt x="60" y="43"/>
                </a:cubicBezTo>
                <a:cubicBezTo>
                  <a:pt x="18" y="43"/>
                  <a:pt x="18" y="43"/>
                  <a:pt x="18" y="43"/>
                </a:cubicBezTo>
                <a:close/>
                <a:moveTo>
                  <a:pt x="18" y="31"/>
                </a:moveTo>
                <a:cubicBezTo>
                  <a:pt x="18" y="36"/>
                  <a:pt x="18" y="36"/>
                  <a:pt x="18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1"/>
                  <a:pt x="60" y="31"/>
                  <a:pt x="6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37" y="19"/>
                </a:moveTo>
                <a:cubicBezTo>
                  <a:pt x="37" y="24"/>
                  <a:pt x="37" y="24"/>
                  <a:pt x="37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9"/>
                  <a:pt x="60" y="19"/>
                  <a:pt x="60" y="19"/>
                </a:cubicBezTo>
                <a:cubicBezTo>
                  <a:pt x="37" y="19"/>
                  <a:pt x="37" y="19"/>
                  <a:pt x="37" y="19"/>
                </a:cubicBezTo>
                <a:close/>
                <a:moveTo>
                  <a:pt x="12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1" y="22"/>
                  <a:pt x="22" y="21"/>
                  <a:pt x="22" y="20"/>
                </a:cubicBezTo>
                <a:cubicBezTo>
                  <a:pt x="23" y="20"/>
                  <a:pt x="24" y="19"/>
                  <a:pt x="24" y="18"/>
                </a:cubicBezTo>
                <a:cubicBezTo>
                  <a:pt x="24" y="18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7" name="Freeform 1106"/>
          <p:cNvSpPr>
            <a:spLocks noEditPoints="1"/>
          </p:cNvSpPr>
          <p:nvPr/>
        </p:nvSpPr>
        <p:spPr bwMode="auto">
          <a:xfrm>
            <a:off x="6236428" y="5180028"/>
            <a:ext cx="400675" cy="458232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8" name="Freeform 1107"/>
          <p:cNvSpPr>
            <a:spLocks noEditPoints="1"/>
          </p:cNvSpPr>
          <p:nvPr/>
        </p:nvSpPr>
        <p:spPr bwMode="auto">
          <a:xfrm>
            <a:off x="6258563" y="4073331"/>
            <a:ext cx="320983" cy="506932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9" name="Freeform 1108"/>
          <p:cNvSpPr>
            <a:spLocks noEditPoints="1"/>
          </p:cNvSpPr>
          <p:nvPr/>
        </p:nvSpPr>
        <p:spPr bwMode="auto">
          <a:xfrm>
            <a:off x="6201008" y="3028616"/>
            <a:ext cx="436094" cy="44495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0" name="Freeform 1109"/>
          <p:cNvSpPr>
            <a:spLocks noEditPoints="1"/>
          </p:cNvSpPr>
          <p:nvPr/>
        </p:nvSpPr>
        <p:spPr bwMode="auto">
          <a:xfrm>
            <a:off x="8913478" y="4195083"/>
            <a:ext cx="566702" cy="263429"/>
          </a:xfrm>
          <a:custGeom>
            <a:avLst/>
            <a:gdLst>
              <a:gd name="T0" fmla="*/ 49 w 256"/>
              <a:gd name="T1" fmla="*/ 0 h 119"/>
              <a:gd name="T2" fmla="*/ 49 w 256"/>
              <a:gd name="T3" fmla="*/ 0 h 119"/>
              <a:gd name="T4" fmla="*/ 51 w 256"/>
              <a:gd name="T5" fmla="*/ 0 h 119"/>
              <a:gd name="T6" fmla="*/ 51 w 256"/>
              <a:gd name="T7" fmla="*/ 0 h 119"/>
              <a:gd name="T8" fmla="*/ 151 w 256"/>
              <a:gd name="T9" fmla="*/ 0 h 119"/>
              <a:gd name="T10" fmla="*/ 170 w 256"/>
              <a:gd name="T11" fmla="*/ 22 h 119"/>
              <a:gd name="T12" fmla="*/ 215 w 256"/>
              <a:gd name="T13" fmla="*/ 22 h 119"/>
              <a:gd name="T14" fmla="*/ 256 w 256"/>
              <a:gd name="T15" fmla="*/ 67 h 119"/>
              <a:gd name="T16" fmla="*/ 243 w 256"/>
              <a:gd name="T17" fmla="*/ 67 h 119"/>
              <a:gd name="T18" fmla="*/ 243 w 256"/>
              <a:gd name="T19" fmla="*/ 110 h 119"/>
              <a:gd name="T20" fmla="*/ 243 w 256"/>
              <a:gd name="T21" fmla="*/ 119 h 119"/>
              <a:gd name="T22" fmla="*/ 235 w 256"/>
              <a:gd name="T23" fmla="*/ 119 h 119"/>
              <a:gd name="T24" fmla="*/ 17 w 256"/>
              <a:gd name="T25" fmla="*/ 119 h 119"/>
              <a:gd name="T26" fmla="*/ 10 w 256"/>
              <a:gd name="T27" fmla="*/ 119 h 119"/>
              <a:gd name="T28" fmla="*/ 10 w 256"/>
              <a:gd name="T29" fmla="*/ 110 h 119"/>
              <a:gd name="T30" fmla="*/ 10 w 256"/>
              <a:gd name="T31" fmla="*/ 67 h 119"/>
              <a:gd name="T32" fmla="*/ 6 w 256"/>
              <a:gd name="T33" fmla="*/ 67 h 119"/>
              <a:gd name="T34" fmla="*/ 0 w 256"/>
              <a:gd name="T35" fmla="*/ 54 h 119"/>
              <a:gd name="T36" fmla="*/ 49 w 256"/>
              <a:gd name="T37" fmla="*/ 2 h 119"/>
              <a:gd name="T38" fmla="*/ 49 w 256"/>
              <a:gd name="T39" fmla="*/ 0 h 119"/>
              <a:gd name="T40" fmla="*/ 49 w 256"/>
              <a:gd name="T41" fmla="*/ 0 h 119"/>
              <a:gd name="T42" fmla="*/ 204 w 256"/>
              <a:gd name="T43" fmla="*/ 67 h 119"/>
              <a:gd name="T44" fmla="*/ 204 w 256"/>
              <a:gd name="T45" fmla="*/ 89 h 119"/>
              <a:gd name="T46" fmla="*/ 187 w 256"/>
              <a:gd name="T47" fmla="*/ 89 h 119"/>
              <a:gd name="T48" fmla="*/ 187 w 256"/>
              <a:gd name="T49" fmla="*/ 67 h 119"/>
              <a:gd name="T50" fmla="*/ 170 w 256"/>
              <a:gd name="T51" fmla="*/ 67 h 119"/>
              <a:gd name="T52" fmla="*/ 159 w 256"/>
              <a:gd name="T53" fmla="*/ 54 h 119"/>
              <a:gd name="T54" fmla="*/ 97 w 256"/>
              <a:gd name="T55" fmla="*/ 54 h 119"/>
              <a:gd name="T56" fmla="*/ 60 w 256"/>
              <a:gd name="T57" fmla="*/ 13 h 119"/>
              <a:gd name="T58" fmla="*/ 23 w 256"/>
              <a:gd name="T59" fmla="*/ 52 h 119"/>
              <a:gd name="T60" fmla="*/ 26 w 256"/>
              <a:gd name="T61" fmla="*/ 52 h 119"/>
              <a:gd name="T62" fmla="*/ 26 w 256"/>
              <a:gd name="T63" fmla="*/ 60 h 119"/>
              <a:gd name="T64" fmla="*/ 26 w 256"/>
              <a:gd name="T65" fmla="*/ 101 h 119"/>
              <a:gd name="T66" fmla="*/ 101 w 256"/>
              <a:gd name="T67" fmla="*/ 101 h 119"/>
              <a:gd name="T68" fmla="*/ 101 w 256"/>
              <a:gd name="T69" fmla="*/ 63 h 119"/>
              <a:gd name="T70" fmla="*/ 123 w 256"/>
              <a:gd name="T71" fmla="*/ 63 h 119"/>
              <a:gd name="T72" fmla="*/ 123 w 256"/>
              <a:gd name="T73" fmla="*/ 101 h 119"/>
              <a:gd name="T74" fmla="*/ 228 w 256"/>
              <a:gd name="T75" fmla="*/ 101 h 119"/>
              <a:gd name="T76" fmla="*/ 226 w 256"/>
              <a:gd name="T77" fmla="*/ 67 h 119"/>
              <a:gd name="T78" fmla="*/ 204 w 256"/>
              <a:gd name="T79" fmla="*/ 67 h 119"/>
              <a:gd name="T80" fmla="*/ 204 w 256"/>
              <a:gd name="T81" fmla="*/ 67 h 119"/>
              <a:gd name="T82" fmla="*/ 140 w 256"/>
              <a:gd name="T83" fmla="*/ 65 h 119"/>
              <a:gd name="T84" fmla="*/ 140 w 256"/>
              <a:gd name="T85" fmla="*/ 89 h 119"/>
              <a:gd name="T86" fmla="*/ 157 w 256"/>
              <a:gd name="T87" fmla="*/ 89 h 119"/>
              <a:gd name="T88" fmla="*/ 157 w 256"/>
              <a:gd name="T89" fmla="*/ 65 h 119"/>
              <a:gd name="T90" fmla="*/ 140 w 256"/>
              <a:gd name="T91" fmla="*/ 65 h 119"/>
              <a:gd name="T92" fmla="*/ 140 w 256"/>
              <a:gd name="T93" fmla="*/ 65 h 119"/>
              <a:gd name="T94" fmla="*/ 49 w 256"/>
              <a:gd name="T95" fmla="*/ 65 h 119"/>
              <a:gd name="T96" fmla="*/ 49 w 256"/>
              <a:gd name="T97" fmla="*/ 89 h 119"/>
              <a:gd name="T98" fmla="*/ 66 w 256"/>
              <a:gd name="T99" fmla="*/ 89 h 119"/>
              <a:gd name="T100" fmla="*/ 66 w 256"/>
              <a:gd name="T101" fmla="*/ 65 h 119"/>
              <a:gd name="T102" fmla="*/ 49 w 256"/>
              <a:gd name="T103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6" h="119">
                <a:moveTo>
                  <a:pt x="49" y="0"/>
                </a:moveTo>
                <a:lnTo>
                  <a:pt x="49" y="0"/>
                </a:lnTo>
                <a:lnTo>
                  <a:pt x="51" y="0"/>
                </a:lnTo>
                <a:lnTo>
                  <a:pt x="51" y="0"/>
                </a:lnTo>
                <a:lnTo>
                  <a:pt x="151" y="0"/>
                </a:lnTo>
                <a:lnTo>
                  <a:pt x="170" y="22"/>
                </a:lnTo>
                <a:lnTo>
                  <a:pt x="215" y="22"/>
                </a:lnTo>
                <a:lnTo>
                  <a:pt x="256" y="67"/>
                </a:lnTo>
                <a:lnTo>
                  <a:pt x="243" y="67"/>
                </a:lnTo>
                <a:lnTo>
                  <a:pt x="243" y="110"/>
                </a:lnTo>
                <a:lnTo>
                  <a:pt x="243" y="119"/>
                </a:lnTo>
                <a:lnTo>
                  <a:pt x="235" y="119"/>
                </a:lnTo>
                <a:lnTo>
                  <a:pt x="17" y="119"/>
                </a:lnTo>
                <a:lnTo>
                  <a:pt x="10" y="119"/>
                </a:lnTo>
                <a:lnTo>
                  <a:pt x="10" y="110"/>
                </a:lnTo>
                <a:lnTo>
                  <a:pt x="10" y="67"/>
                </a:lnTo>
                <a:lnTo>
                  <a:pt x="6" y="67"/>
                </a:lnTo>
                <a:lnTo>
                  <a:pt x="0" y="54"/>
                </a:lnTo>
                <a:lnTo>
                  <a:pt x="49" y="2"/>
                </a:lnTo>
                <a:lnTo>
                  <a:pt x="49" y="0"/>
                </a:lnTo>
                <a:lnTo>
                  <a:pt x="49" y="0"/>
                </a:lnTo>
                <a:close/>
                <a:moveTo>
                  <a:pt x="204" y="67"/>
                </a:moveTo>
                <a:lnTo>
                  <a:pt x="204" y="89"/>
                </a:lnTo>
                <a:lnTo>
                  <a:pt x="187" y="89"/>
                </a:lnTo>
                <a:lnTo>
                  <a:pt x="187" y="67"/>
                </a:lnTo>
                <a:lnTo>
                  <a:pt x="170" y="67"/>
                </a:lnTo>
                <a:lnTo>
                  <a:pt x="159" y="54"/>
                </a:lnTo>
                <a:lnTo>
                  <a:pt x="97" y="54"/>
                </a:lnTo>
                <a:lnTo>
                  <a:pt x="60" y="13"/>
                </a:lnTo>
                <a:lnTo>
                  <a:pt x="23" y="52"/>
                </a:lnTo>
                <a:lnTo>
                  <a:pt x="26" y="52"/>
                </a:lnTo>
                <a:lnTo>
                  <a:pt x="26" y="60"/>
                </a:lnTo>
                <a:lnTo>
                  <a:pt x="26" y="101"/>
                </a:lnTo>
                <a:lnTo>
                  <a:pt x="101" y="101"/>
                </a:lnTo>
                <a:lnTo>
                  <a:pt x="101" y="63"/>
                </a:lnTo>
                <a:lnTo>
                  <a:pt x="123" y="63"/>
                </a:lnTo>
                <a:lnTo>
                  <a:pt x="123" y="101"/>
                </a:lnTo>
                <a:lnTo>
                  <a:pt x="228" y="101"/>
                </a:lnTo>
                <a:lnTo>
                  <a:pt x="226" y="67"/>
                </a:lnTo>
                <a:lnTo>
                  <a:pt x="204" y="67"/>
                </a:lnTo>
                <a:lnTo>
                  <a:pt x="204" y="67"/>
                </a:lnTo>
                <a:close/>
                <a:moveTo>
                  <a:pt x="140" y="65"/>
                </a:moveTo>
                <a:lnTo>
                  <a:pt x="140" y="89"/>
                </a:lnTo>
                <a:lnTo>
                  <a:pt x="157" y="89"/>
                </a:lnTo>
                <a:lnTo>
                  <a:pt x="157" y="65"/>
                </a:lnTo>
                <a:lnTo>
                  <a:pt x="140" y="65"/>
                </a:lnTo>
                <a:lnTo>
                  <a:pt x="140" y="65"/>
                </a:lnTo>
                <a:close/>
                <a:moveTo>
                  <a:pt x="49" y="65"/>
                </a:moveTo>
                <a:lnTo>
                  <a:pt x="49" y="89"/>
                </a:lnTo>
                <a:lnTo>
                  <a:pt x="66" y="89"/>
                </a:lnTo>
                <a:lnTo>
                  <a:pt x="66" y="65"/>
                </a:lnTo>
                <a:lnTo>
                  <a:pt x="49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1" name="Freeform 1110"/>
          <p:cNvSpPr>
            <a:spLocks noEditPoints="1"/>
          </p:cNvSpPr>
          <p:nvPr/>
        </p:nvSpPr>
        <p:spPr bwMode="auto">
          <a:xfrm>
            <a:off x="9038757" y="2991585"/>
            <a:ext cx="441422" cy="514011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12" name="Group 1111"/>
          <p:cNvGrpSpPr/>
          <p:nvPr/>
        </p:nvGrpSpPr>
        <p:grpSpPr>
          <a:xfrm>
            <a:off x="6696228" y="2796844"/>
            <a:ext cx="1953732" cy="868609"/>
            <a:chOff x="1098171" y="3570851"/>
            <a:chExt cx="1745511" cy="823659"/>
          </a:xfrm>
        </p:grpSpPr>
        <p:sp>
          <p:nvSpPr>
            <p:cNvPr id="1113" name="TextBox 1112"/>
            <p:cNvSpPr txBox="1"/>
            <p:nvPr/>
          </p:nvSpPr>
          <p:spPr>
            <a:xfrm>
              <a:off x="1103757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1098171" y="3899582"/>
              <a:ext cx="1745511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0" name="Group 1129"/>
          <p:cNvGrpSpPr/>
          <p:nvPr/>
        </p:nvGrpSpPr>
        <p:grpSpPr>
          <a:xfrm>
            <a:off x="9559041" y="2796845"/>
            <a:ext cx="1988312" cy="868611"/>
            <a:chOff x="1098171" y="3570851"/>
            <a:chExt cx="1776406" cy="823661"/>
          </a:xfrm>
        </p:grpSpPr>
        <p:sp>
          <p:nvSpPr>
            <p:cNvPr id="1131" name="TextBox 1130"/>
            <p:cNvSpPr txBox="1"/>
            <p:nvPr/>
          </p:nvSpPr>
          <p:spPr>
            <a:xfrm>
              <a:off x="1103759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1098171" y="3899584"/>
              <a:ext cx="1776406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3" name="Group 1132"/>
          <p:cNvGrpSpPr/>
          <p:nvPr/>
        </p:nvGrpSpPr>
        <p:grpSpPr>
          <a:xfrm>
            <a:off x="6696229" y="3845166"/>
            <a:ext cx="1919830" cy="868609"/>
            <a:chOff x="1098171" y="3570851"/>
            <a:chExt cx="1715222" cy="823659"/>
          </a:xfrm>
        </p:grpSpPr>
        <p:sp>
          <p:nvSpPr>
            <p:cNvPr id="1134" name="TextBox 1133"/>
            <p:cNvSpPr txBox="1"/>
            <p:nvPr/>
          </p:nvSpPr>
          <p:spPr>
            <a:xfrm>
              <a:off x="1112468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1098171" y="3899582"/>
              <a:ext cx="1715222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9559041" y="3845166"/>
            <a:ext cx="1964985" cy="868609"/>
            <a:chOff x="1098171" y="3570851"/>
            <a:chExt cx="1755565" cy="823659"/>
          </a:xfrm>
        </p:grpSpPr>
        <p:sp>
          <p:nvSpPr>
            <p:cNvPr id="1137" name="TextBox 1136"/>
            <p:cNvSpPr txBox="1"/>
            <p:nvPr/>
          </p:nvSpPr>
          <p:spPr>
            <a:xfrm>
              <a:off x="1103757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1098171" y="3899582"/>
              <a:ext cx="1755565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9" name="Group 1138"/>
          <p:cNvGrpSpPr/>
          <p:nvPr/>
        </p:nvGrpSpPr>
        <p:grpSpPr>
          <a:xfrm>
            <a:off x="6696228" y="4944791"/>
            <a:ext cx="2065940" cy="868607"/>
            <a:chOff x="1098172" y="3570851"/>
            <a:chExt cx="1845760" cy="823657"/>
          </a:xfrm>
        </p:grpSpPr>
        <p:sp>
          <p:nvSpPr>
            <p:cNvPr id="1140" name="TextBox 1139"/>
            <p:cNvSpPr txBox="1"/>
            <p:nvPr/>
          </p:nvSpPr>
          <p:spPr>
            <a:xfrm>
              <a:off x="1103756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1098172" y="3899580"/>
              <a:ext cx="1845760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42" name="Group 1141"/>
          <p:cNvGrpSpPr/>
          <p:nvPr/>
        </p:nvGrpSpPr>
        <p:grpSpPr>
          <a:xfrm>
            <a:off x="9559040" y="4944791"/>
            <a:ext cx="1964984" cy="868609"/>
            <a:chOff x="1098172" y="3570851"/>
            <a:chExt cx="1755564" cy="823659"/>
          </a:xfrm>
        </p:grpSpPr>
        <p:sp>
          <p:nvSpPr>
            <p:cNvPr id="1143" name="TextBox 1142"/>
            <p:cNvSpPr txBox="1"/>
            <p:nvPr/>
          </p:nvSpPr>
          <p:spPr>
            <a:xfrm>
              <a:off x="1106348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1098172" y="3899582"/>
              <a:ext cx="1755564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6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09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" grpId="0" animBg="1"/>
      <p:bldP spid="1107" grpId="0" animBg="1"/>
      <p:bldP spid="1108" grpId="0" animBg="1"/>
      <p:bldP spid="1109" grpId="0" animBg="1"/>
      <p:bldP spid="1110" grpId="0" animBg="1"/>
      <p:bldP spid="11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588" y="3616325"/>
            <a:ext cx="12855576" cy="3615185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007FD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4917581" y="5841531"/>
            <a:ext cx="7939583" cy="1390226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1438876" y="2483165"/>
            <a:ext cx="2274242" cy="132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7998" dirty="0">
                <a:solidFill>
                  <a:srgbClr val="1A8CE1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sym typeface="+mn-lt"/>
              </a:rPr>
              <a:t>目录</a:t>
            </a:r>
            <a:endParaRPr lang="zh-CN" altLang="en-US" sz="7998" dirty="0">
              <a:solidFill>
                <a:srgbClr val="1A8CE1"/>
              </a:solidFill>
              <a:latin typeface="方正稚艺简体" panose="03000509000000000000" pitchFamily="65" charset="-122"/>
              <a:ea typeface="方正稚艺简体" panose="03000509000000000000" pitchFamily="65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327970" y="3521234"/>
            <a:ext cx="2496052" cy="68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cap="all" dirty="0">
                <a:solidFill>
                  <a:srgbClr val="000000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3200" cap="all" dirty="0">
              <a:solidFill>
                <a:srgbClr val="000000"/>
              </a:solidFill>
              <a:latin typeface="Franklin Gothic Book" panose="020B0503020102020204" pitchFamily="34" charset="0"/>
              <a:cs typeface="+mn-ea"/>
              <a:sym typeface="+mn-lt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4439653" y="1723569"/>
            <a:ext cx="6165068" cy="615860"/>
          </a:xfrm>
          <a:prstGeom prst="roundRect">
            <a:avLst/>
          </a:prstGeom>
          <a:noFill/>
          <a:ln w="19050">
            <a:solidFill>
              <a:srgbClr val="00B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5" tIns="48202" rIns="96405" bIns="48202" rtlCol="0" anchor="ctr"/>
          <a:lstStyle/>
          <a:p>
            <a:pPr algn="ctr"/>
            <a:endParaRPr lang="zh-CN" altLang="en-US">
              <a:solidFill>
                <a:srgbClr val="70308C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307268" y="1816348"/>
            <a:ext cx="3955556" cy="46155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相关标题文字    </a:t>
            </a:r>
            <a:r>
              <a:rPr lang="en-US" altLang="zh-CN" sz="20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THE HEADLINE</a:t>
            </a:r>
            <a:endParaRPr lang="zh-CN" altLang="en-US" sz="2800" dirty="0">
              <a:solidFill>
                <a:srgbClr val="00B369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655624" y="1785103"/>
            <a:ext cx="492796" cy="492796"/>
          </a:xfrm>
          <a:prstGeom prst="ellipse">
            <a:avLst/>
          </a:prstGeom>
          <a:solidFill>
            <a:srgbClr val="00B369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4439653" y="2494903"/>
            <a:ext cx="6165068" cy="615860"/>
          </a:xfrm>
          <a:prstGeom prst="roundRect">
            <a:avLst/>
          </a:prstGeom>
          <a:noFill/>
          <a:ln w="19050">
            <a:solidFill>
              <a:srgbClr val="00B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5" tIns="48202" rIns="96405" bIns="48202" rtlCol="0" anchor="ctr"/>
          <a:lstStyle/>
          <a:p>
            <a:pPr algn="ctr"/>
            <a:endParaRPr lang="zh-CN" altLang="en-US">
              <a:solidFill>
                <a:srgbClr val="70308C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307268" y="2587682"/>
            <a:ext cx="3955556" cy="46155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相关标题文字    </a:t>
            </a:r>
            <a:r>
              <a:rPr lang="en-US" altLang="zh-CN" sz="20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THE HEADLINE</a:t>
            </a:r>
            <a:endParaRPr lang="zh-CN" altLang="en-US" sz="2800" dirty="0">
              <a:solidFill>
                <a:srgbClr val="00B369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4655624" y="2556437"/>
            <a:ext cx="492796" cy="492796"/>
          </a:xfrm>
          <a:prstGeom prst="ellipse">
            <a:avLst/>
          </a:prstGeom>
          <a:solidFill>
            <a:srgbClr val="00B369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4439653" y="3266238"/>
            <a:ext cx="6165068" cy="615860"/>
          </a:xfrm>
          <a:prstGeom prst="roundRect">
            <a:avLst/>
          </a:prstGeom>
          <a:noFill/>
          <a:ln w="19050">
            <a:solidFill>
              <a:srgbClr val="00B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5" tIns="48202" rIns="96405" bIns="48202" rtlCol="0" anchor="ctr"/>
          <a:lstStyle/>
          <a:p>
            <a:pPr algn="ctr"/>
            <a:endParaRPr lang="zh-CN" altLang="en-US">
              <a:solidFill>
                <a:srgbClr val="BD2D39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307268" y="3359017"/>
            <a:ext cx="3955556" cy="46155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相关标题文字    </a:t>
            </a:r>
            <a:r>
              <a:rPr lang="en-US" altLang="zh-CN" sz="20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THE HEADLINE</a:t>
            </a:r>
            <a:endParaRPr lang="zh-CN" altLang="en-US" sz="2800" dirty="0">
              <a:solidFill>
                <a:srgbClr val="00B369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655624" y="3327771"/>
            <a:ext cx="492796" cy="492796"/>
          </a:xfrm>
          <a:prstGeom prst="ellipse">
            <a:avLst/>
          </a:prstGeom>
          <a:solidFill>
            <a:srgbClr val="00B369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439653" y="4047096"/>
            <a:ext cx="6165068" cy="615860"/>
          </a:xfrm>
          <a:prstGeom prst="roundRect">
            <a:avLst/>
          </a:prstGeom>
          <a:noFill/>
          <a:ln w="19050">
            <a:solidFill>
              <a:srgbClr val="00B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5" tIns="48202" rIns="96405" bIns="48202" rtlCol="0" anchor="ctr"/>
          <a:lstStyle/>
          <a:p>
            <a:pPr algn="ctr"/>
            <a:endParaRPr lang="zh-CN" altLang="en-US">
              <a:solidFill>
                <a:srgbClr val="70308C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307268" y="4139874"/>
            <a:ext cx="3955556" cy="46155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相关标题文字    </a:t>
            </a:r>
            <a:r>
              <a:rPr lang="en-US" altLang="zh-CN" sz="20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THE HEADLINE</a:t>
            </a:r>
            <a:endParaRPr lang="zh-CN" altLang="en-US" sz="2800" dirty="0">
              <a:solidFill>
                <a:srgbClr val="00B369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4655624" y="4108629"/>
            <a:ext cx="492796" cy="492796"/>
          </a:xfrm>
          <a:prstGeom prst="ellipse">
            <a:avLst/>
          </a:prstGeom>
          <a:solidFill>
            <a:srgbClr val="00B369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04</a:t>
            </a:r>
            <a:endParaRPr lang="zh-CN" altLang="en-US" sz="1200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4439653" y="4846998"/>
            <a:ext cx="6165068" cy="615860"/>
          </a:xfrm>
          <a:prstGeom prst="roundRect">
            <a:avLst/>
          </a:prstGeom>
          <a:noFill/>
          <a:ln w="19050">
            <a:solidFill>
              <a:srgbClr val="00B3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5" tIns="48202" rIns="96405" bIns="48202" rtlCol="0" anchor="ctr"/>
          <a:lstStyle/>
          <a:p>
            <a:pPr algn="ctr"/>
            <a:endParaRPr lang="zh-CN" altLang="en-US">
              <a:solidFill>
                <a:srgbClr val="70308C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307268" y="4939777"/>
            <a:ext cx="3955556" cy="46155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相关标题文字    </a:t>
            </a:r>
            <a:r>
              <a:rPr lang="en-US" altLang="zh-CN" sz="2000" dirty="0">
                <a:solidFill>
                  <a:srgbClr val="00B369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THE HEADLINE</a:t>
            </a:r>
            <a:endParaRPr lang="zh-CN" altLang="en-US" sz="2800" dirty="0">
              <a:solidFill>
                <a:srgbClr val="00B369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655624" y="4908531"/>
            <a:ext cx="492796" cy="492796"/>
          </a:xfrm>
          <a:prstGeom prst="ellipse">
            <a:avLst/>
          </a:prstGeom>
          <a:solidFill>
            <a:srgbClr val="00B369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Impact" panose="020B0806030902050204" pitchFamily="34" charset="0"/>
                <a:cs typeface="+mn-ea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Impact" panose="020B0806030902050204" pitchFamily="34" charset="0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48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19" grpId="0"/>
      <p:bldP spid="120" grpId="0"/>
      <p:bldP spid="80" grpId="0" animBg="1"/>
      <p:bldP spid="80" grpId="1" animBg="1"/>
      <p:bldP spid="81" grpId="0"/>
      <p:bldP spid="82" grpId="0" animBg="1"/>
      <p:bldP spid="83" grpId="0" animBg="1"/>
      <p:bldP spid="83" grpId="1" animBg="1"/>
      <p:bldP spid="84" grpId="0"/>
      <p:bldP spid="85" grpId="0" animBg="1"/>
      <p:bldP spid="86" grpId="0" animBg="1"/>
      <p:bldP spid="86" grpId="1" animBg="1"/>
      <p:bldP spid="87" grpId="0"/>
      <p:bldP spid="88" grpId="0" animBg="1"/>
      <p:bldP spid="89" grpId="0" animBg="1"/>
      <p:bldP spid="89" grpId="1" animBg="1"/>
      <p:bldP spid="90" grpId="0"/>
      <p:bldP spid="91" grpId="0" animBg="1"/>
      <p:bldP spid="92" grpId="0" animBg="1"/>
      <p:bldP spid="92" grpId="1" animBg="1"/>
      <p:bldP spid="93" grpId="0"/>
      <p:bldP spid="9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909726" y="2690064"/>
            <a:ext cx="3039299" cy="3154639"/>
            <a:chOff x="1365" y="-412"/>
            <a:chExt cx="4954" cy="5142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2998" y="-412"/>
              <a:ext cx="1878" cy="51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365" y="-412"/>
              <a:ext cx="2572" cy="5142"/>
            </a:xfrm>
            <a:custGeom>
              <a:avLst/>
              <a:gdLst>
                <a:gd name="T0" fmla="*/ 690 w 1087"/>
                <a:gd name="T1" fmla="*/ 1087 h 2174"/>
                <a:gd name="T2" fmla="*/ 1087 w 1087"/>
                <a:gd name="T3" fmla="*/ 0 h 2174"/>
                <a:gd name="T4" fmla="*/ 0 w 1087"/>
                <a:gd name="T5" fmla="*/ 1087 h 2174"/>
                <a:gd name="T6" fmla="*/ 1087 w 1087"/>
                <a:gd name="T7" fmla="*/ 2174 h 2174"/>
                <a:gd name="T8" fmla="*/ 1087 w 1087"/>
                <a:gd name="T9" fmla="*/ 2174 h 2174"/>
                <a:gd name="T10" fmla="*/ 690 w 1087"/>
                <a:gd name="T11" fmla="*/ 1087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7" h="2174">
                  <a:moveTo>
                    <a:pt x="690" y="1087"/>
                  </a:moveTo>
                  <a:cubicBezTo>
                    <a:pt x="690" y="487"/>
                    <a:pt x="868" y="0"/>
                    <a:pt x="1087" y="0"/>
                  </a:cubicBezTo>
                  <a:cubicBezTo>
                    <a:pt x="487" y="0"/>
                    <a:pt x="0" y="487"/>
                    <a:pt x="0" y="1087"/>
                  </a:cubicBezTo>
                  <a:cubicBezTo>
                    <a:pt x="0" y="1687"/>
                    <a:pt x="487" y="2174"/>
                    <a:pt x="1087" y="2174"/>
                  </a:cubicBezTo>
                  <a:cubicBezTo>
                    <a:pt x="1087" y="2174"/>
                    <a:pt x="1087" y="2174"/>
                    <a:pt x="1087" y="2174"/>
                  </a:cubicBezTo>
                  <a:cubicBezTo>
                    <a:pt x="868" y="2174"/>
                    <a:pt x="690" y="1687"/>
                    <a:pt x="690" y="108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3225" y="1447"/>
              <a:ext cx="3094" cy="1462"/>
            </a:xfrm>
            <a:custGeom>
              <a:avLst/>
              <a:gdLst>
                <a:gd name="T0" fmla="*/ 1042 w 1308"/>
                <a:gd name="T1" fmla="*/ 96 h 618"/>
                <a:gd name="T2" fmla="*/ 602 w 1308"/>
                <a:gd name="T3" fmla="*/ 0 h 618"/>
                <a:gd name="T4" fmla="*/ 0 w 1308"/>
                <a:gd name="T5" fmla="*/ 602 h 618"/>
                <a:gd name="T6" fmla="*/ 301 w 1308"/>
                <a:gd name="T7" fmla="*/ 618 h 618"/>
                <a:gd name="T8" fmla="*/ 1042 w 1308"/>
                <a:gd name="T9" fmla="*/ 506 h 618"/>
                <a:gd name="T10" fmla="*/ 1308 w 1308"/>
                <a:gd name="T11" fmla="*/ 301 h 618"/>
                <a:gd name="T12" fmla="*/ 1042 w 1308"/>
                <a:gd name="T13" fmla="*/ 9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8" h="618">
                  <a:moveTo>
                    <a:pt x="1042" y="96"/>
                  </a:moveTo>
                  <a:cubicBezTo>
                    <a:pt x="918" y="50"/>
                    <a:pt x="767" y="18"/>
                    <a:pt x="602" y="0"/>
                  </a:cubicBezTo>
                  <a:cubicBezTo>
                    <a:pt x="0" y="602"/>
                    <a:pt x="0" y="602"/>
                    <a:pt x="0" y="602"/>
                  </a:cubicBezTo>
                  <a:cubicBezTo>
                    <a:pt x="96" y="612"/>
                    <a:pt x="197" y="618"/>
                    <a:pt x="301" y="618"/>
                  </a:cubicBezTo>
                  <a:cubicBezTo>
                    <a:pt x="582" y="618"/>
                    <a:pt x="846" y="578"/>
                    <a:pt x="1042" y="506"/>
                  </a:cubicBezTo>
                  <a:cubicBezTo>
                    <a:pt x="1238" y="435"/>
                    <a:pt x="1308" y="353"/>
                    <a:pt x="1308" y="301"/>
                  </a:cubicBezTo>
                  <a:cubicBezTo>
                    <a:pt x="1308" y="249"/>
                    <a:pt x="1238" y="167"/>
                    <a:pt x="1042" y="9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3225" y="2159"/>
              <a:ext cx="3094" cy="2381"/>
            </a:xfrm>
            <a:custGeom>
              <a:avLst/>
              <a:gdLst>
                <a:gd name="T0" fmla="*/ 1308 w 1308"/>
                <a:gd name="T1" fmla="*/ 0 h 1007"/>
                <a:gd name="T2" fmla="*/ 1042 w 1308"/>
                <a:gd name="T3" fmla="*/ 205 h 1007"/>
                <a:gd name="T4" fmla="*/ 301 w 1308"/>
                <a:gd name="T5" fmla="*/ 317 h 1007"/>
                <a:gd name="T6" fmla="*/ 0 w 1308"/>
                <a:gd name="T7" fmla="*/ 301 h 1007"/>
                <a:gd name="T8" fmla="*/ 96 w 1308"/>
                <a:gd name="T9" fmla="*/ 741 h 1007"/>
                <a:gd name="T10" fmla="*/ 301 w 1308"/>
                <a:gd name="T11" fmla="*/ 1007 h 1007"/>
                <a:gd name="T12" fmla="*/ 301 w 1308"/>
                <a:gd name="T13" fmla="*/ 1007 h 1007"/>
                <a:gd name="T14" fmla="*/ 1013 w 1308"/>
                <a:gd name="T15" fmla="*/ 712 h 1007"/>
                <a:gd name="T16" fmla="*/ 1308 w 1308"/>
                <a:gd name="T17" fmla="*/ 0 h 1007"/>
                <a:gd name="T18" fmla="*/ 1308 w 1308"/>
                <a:gd name="T19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8" h="1007">
                  <a:moveTo>
                    <a:pt x="1308" y="0"/>
                  </a:moveTo>
                  <a:cubicBezTo>
                    <a:pt x="1308" y="53"/>
                    <a:pt x="1238" y="134"/>
                    <a:pt x="1042" y="205"/>
                  </a:cubicBezTo>
                  <a:cubicBezTo>
                    <a:pt x="846" y="277"/>
                    <a:pt x="582" y="317"/>
                    <a:pt x="301" y="317"/>
                  </a:cubicBezTo>
                  <a:cubicBezTo>
                    <a:pt x="197" y="317"/>
                    <a:pt x="96" y="311"/>
                    <a:pt x="0" y="301"/>
                  </a:cubicBezTo>
                  <a:cubicBezTo>
                    <a:pt x="18" y="466"/>
                    <a:pt x="50" y="617"/>
                    <a:pt x="96" y="741"/>
                  </a:cubicBezTo>
                  <a:cubicBezTo>
                    <a:pt x="167" y="937"/>
                    <a:pt x="249" y="1007"/>
                    <a:pt x="301" y="1007"/>
                  </a:cubicBezTo>
                  <a:cubicBezTo>
                    <a:pt x="301" y="1007"/>
                    <a:pt x="301" y="1007"/>
                    <a:pt x="301" y="1007"/>
                  </a:cubicBezTo>
                  <a:cubicBezTo>
                    <a:pt x="570" y="1007"/>
                    <a:pt x="823" y="902"/>
                    <a:pt x="1013" y="712"/>
                  </a:cubicBezTo>
                  <a:cubicBezTo>
                    <a:pt x="1203" y="522"/>
                    <a:pt x="1308" y="269"/>
                    <a:pt x="1308" y="0"/>
                  </a:cubicBezTo>
                  <a:cubicBezTo>
                    <a:pt x="1308" y="0"/>
                    <a:pt x="1308" y="0"/>
                    <a:pt x="130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3937" y="-34"/>
              <a:ext cx="2193" cy="2399"/>
            </a:xfrm>
            <a:custGeom>
              <a:avLst/>
              <a:gdLst>
                <a:gd name="T0" fmla="*/ 552 w 927"/>
                <a:gd name="T1" fmla="*/ 303 h 1014"/>
                <a:gd name="T2" fmla="*/ 815 w 927"/>
                <a:gd name="T3" fmla="*/ 1014 h 1014"/>
                <a:gd name="T4" fmla="*/ 926 w 927"/>
                <a:gd name="T5" fmla="*/ 927 h 1014"/>
                <a:gd name="T6" fmla="*/ 927 w 927"/>
                <a:gd name="T7" fmla="*/ 927 h 1014"/>
                <a:gd name="T8" fmla="*/ 656 w 927"/>
                <a:gd name="T9" fmla="*/ 271 h 1014"/>
                <a:gd name="T10" fmla="*/ 0 w 927"/>
                <a:gd name="T11" fmla="*/ 0 h 1014"/>
                <a:gd name="T12" fmla="*/ 552 w 927"/>
                <a:gd name="T13" fmla="*/ 3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7" h="1014">
                  <a:moveTo>
                    <a:pt x="552" y="303"/>
                  </a:moveTo>
                  <a:cubicBezTo>
                    <a:pt x="703" y="499"/>
                    <a:pt x="815" y="766"/>
                    <a:pt x="815" y="1014"/>
                  </a:cubicBezTo>
                  <a:cubicBezTo>
                    <a:pt x="891" y="975"/>
                    <a:pt x="920" y="941"/>
                    <a:pt x="926" y="927"/>
                  </a:cubicBezTo>
                  <a:cubicBezTo>
                    <a:pt x="927" y="927"/>
                    <a:pt x="927" y="927"/>
                    <a:pt x="927" y="927"/>
                  </a:cubicBezTo>
                  <a:cubicBezTo>
                    <a:pt x="927" y="679"/>
                    <a:pt x="831" y="446"/>
                    <a:pt x="656" y="271"/>
                  </a:cubicBezTo>
                  <a:cubicBezTo>
                    <a:pt x="481" y="96"/>
                    <a:pt x="248" y="0"/>
                    <a:pt x="0" y="0"/>
                  </a:cubicBezTo>
                  <a:cubicBezTo>
                    <a:pt x="248" y="0"/>
                    <a:pt x="503" y="239"/>
                    <a:pt x="552" y="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937" y="-34"/>
              <a:ext cx="1928" cy="2399"/>
            </a:xfrm>
            <a:custGeom>
              <a:avLst/>
              <a:gdLst>
                <a:gd name="T0" fmla="*/ 0 w 815"/>
                <a:gd name="T1" fmla="*/ 1 h 1014"/>
                <a:gd name="T2" fmla="*/ 0 w 815"/>
                <a:gd name="T3" fmla="*/ 927 h 1014"/>
                <a:gd name="T4" fmla="*/ 815 w 815"/>
                <a:gd name="T5" fmla="*/ 1014 h 1014"/>
                <a:gd name="T6" fmla="*/ 552 w 815"/>
                <a:gd name="T7" fmla="*/ 286 h 1014"/>
                <a:gd name="T8" fmla="*/ 0 w 815"/>
                <a:gd name="T9" fmla="*/ 0 h 1014"/>
                <a:gd name="T10" fmla="*/ 0 w 815"/>
                <a:gd name="T11" fmla="*/ 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5" h="1014">
                  <a:moveTo>
                    <a:pt x="0" y="1"/>
                  </a:moveTo>
                  <a:cubicBezTo>
                    <a:pt x="0" y="927"/>
                    <a:pt x="0" y="927"/>
                    <a:pt x="0" y="927"/>
                  </a:cubicBezTo>
                  <a:cubicBezTo>
                    <a:pt x="815" y="1014"/>
                    <a:pt x="815" y="1014"/>
                    <a:pt x="815" y="1014"/>
                  </a:cubicBezTo>
                  <a:cubicBezTo>
                    <a:pt x="815" y="766"/>
                    <a:pt x="727" y="461"/>
                    <a:pt x="552" y="286"/>
                  </a:cubicBezTo>
                  <a:cubicBezTo>
                    <a:pt x="411" y="145"/>
                    <a:pt x="248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566" y="253"/>
              <a:ext cx="1902" cy="2277"/>
            </a:xfrm>
            <a:custGeom>
              <a:avLst/>
              <a:gdLst>
                <a:gd name="T0" fmla="*/ 804 w 804"/>
                <a:gd name="T1" fmla="*/ 875 h 963"/>
                <a:gd name="T2" fmla="*/ 589 w 804"/>
                <a:gd name="T3" fmla="*/ 278 h 963"/>
                <a:gd name="T4" fmla="*/ 157 w 804"/>
                <a:gd name="T5" fmla="*/ 0 h 963"/>
                <a:gd name="T6" fmla="*/ 102 w 804"/>
                <a:gd name="T7" fmla="*/ 119 h 963"/>
                <a:gd name="T8" fmla="*/ 4 w 804"/>
                <a:gd name="T9" fmla="*/ 653 h 963"/>
                <a:gd name="T10" fmla="*/ 0 w 804"/>
                <a:gd name="T11" fmla="*/ 806 h 963"/>
                <a:gd name="T12" fmla="*/ 4 w 804"/>
                <a:gd name="T13" fmla="*/ 959 h 963"/>
                <a:gd name="T14" fmla="*/ 157 w 804"/>
                <a:gd name="T15" fmla="*/ 963 h 963"/>
                <a:gd name="T16" fmla="*/ 310 w 804"/>
                <a:gd name="T17" fmla="*/ 959 h 963"/>
                <a:gd name="T18" fmla="*/ 804 w 804"/>
                <a:gd name="T19" fmla="*/ 875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4" h="963">
                  <a:moveTo>
                    <a:pt x="804" y="875"/>
                  </a:moveTo>
                  <a:cubicBezTo>
                    <a:pt x="785" y="653"/>
                    <a:pt x="706" y="418"/>
                    <a:pt x="589" y="278"/>
                  </a:cubicBezTo>
                  <a:cubicBezTo>
                    <a:pt x="456" y="119"/>
                    <a:pt x="323" y="24"/>
                    <a:pt x="157" y="0"/>
                  </a:cubicBezTo>
                  <a:cubicBezTo>
                    <a:pt x="141" y="27"/>
                    <a:pt x="122" y="65"/>
                    <a:pt x="102" y="119"/>
                  </a:cubicBezTo>
                  <a:cubicBezTo>
                    <a:pt x="49" y="264"/>
                    <a:pt x="16" y="450"/>
                    <a:pt x="4" y="653"/>
                  </a:cubicBezTo>
                  <a:cubicBezTo>
                    <a:pt x="2" y="703"/>
                    <a:pt x="0" y="754"/>
                    <a:pt x="0" y="806"/>
                  </a:cubicBezTo>
                  <a:cubicBezTo>
                    <a:pt x="0" y="858"/>
                    <a:pt x="2" y="909"/>
                    <a:pt x="4" y="959"/>
                  </a:cubicBezTo>
                  <a:cubicBezTo>
                    <a:pt x="54" y="961"/>
                    <a:pt x="105" y="963"/>
                    <a:pt x="157" y="963"/>
                  </a:cubicBezTo>
                  <a:cubicBezTo>
                    <a:pt x="209" y="963"/>
                    <a:pt x="260" y="961"/>
                    <a:pt x="310" y="959"/>
                  </a:cubicBezTo>
                  <a:cubicBezTo>
                    <a:pt x="495" y="948"/>
                    <a:pt x="666" y="920"/>
                    <a:pt x="804" y="8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23109" y="4852970"/>
            <a:ext cx="796944" cy="796944"/>
            <a:chOff x="7891737" y="4601650"/>
            <a:chExt cx="755703" cy="755703"/>
          </a:xfrm>
        </p:grpSpPr>
        <p:sp>
          <p:nvSpPr>
            <p:cNvPr id="21" name="Oval 20"/>
            <p:cNvSpPr/>
            <p:nvPr/>
          </p:nvSpPr>
          <p:spPr>
            <a:xfrm>
              <a:off x="7891737" y="4601650"/>
              <a:ext cx="755703" cy="7557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8099876" y="4820373"/>
              <a:ext cx="349218" cy="320594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38698" y="4852970"/>
            <a:ext cx="796944" cy="796944"/>
            <a:chOff x="3544559" y="4601650"/>
            <a:chExt cx="755703" cy="755703"/>
          </a:xfrm>
        </p:grpSpPr>
        <p:sp>
          <p:nvSpPr>
            <p:cNvPr id="23" name="Oval 22"/>
            <p:cNvSpPr/>
            <p:nvPr/>
          </p:nvSpPr>
          <p:spPr>
            <a:xfrm flipH="1">
              <a:off x="3544559" y="4601650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753526" y="4820373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323109" y="2408208"/>
            <a:ext cx="796944" cy="796944"/>
            <a:chOff x="7891737" y="2283399"/>
            <a:chExt cx="755703" cy="755703"/>
          </a:xfrm>
        </p:grpSpPr>
        <p:sp>
          <p:nvSpPr>
            <p:cNvPr id="20" name="Oval 19"/>
            <p:cNvSpPr/>
            <p:nvPr/>
          </p:nvSpPr>
          <p:spPr>
            <a:xfrm>
              <a:off x="7891737" y="2283399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8111199" y="2469466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38698" y="2408208"/>
            <a:ext cx="796944" cy="796944"/>
            <a:chOff x="3544559" y="2283399"/>
            <a:chExt cx="755703" cy="755703"/>
          </a:xfrm>
        </p:grpSpPr>
        <p:sp>
          <p:nvSpPr>
            <p:cNvPr id="22" name="Oval 21"/>
            <p:cNvSpPr/>
            <p:nvPr/>
          </p:nvSpPr>
          <p:spPr>
            <a:xfrm flipH="1">
              <a:off x="3544559" y="2283399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3784059" y="2442750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092442" y="2201046"/>
            <a:ext cx="2267184" cy="856864"/>
            <a:chOff x="8590924" y="2306010"/>
            <a:chExt cx="3046760" cy="812521"/>
          </a:xfrm>
        </p:grpSpPr>
        <p:sp>
          <p:nvSpPr>
            <p:cNvPr id="29" name="Rectangle 28"/>
            <p:cNvSpPr/>
            <p:nvPr/>
          </p:nvSpPr>
          <p:spPr>
            <a:xfrm>
              <a:off x="8647438" y="2623603"/>
              <a:ext cx="2990246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90924" y="2306010"/>
              <a:ext cx="1937055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092442" y="4650454"/>
            <a:ext cx="2267184" cy="856863"/>
            <a:chOff x="8590924" y="2306010"/>
            <a:chExt cx="3046760" cy="812521"/>
          </a:xfrm>
        </p:grpSpPr>
        <p:sp>
          <p:nvSpPr>
            <p:cNvPr id="33" name="Rectangle 32"/>
            <p:cNvSpPr/>
            <p:nvPr/>
          </p:nvSpPr>
          <p:spPr>
            <a:xfrm>
              <a:off x="8647438" y="2623603"/>
              <a:ext cx="2990246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90924" y="2306010"/>
              <a:ext cx="1937055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flipH="1">
            <a:off x="1453014" y="4650456"/>
            <a:ext cx="2267180" cy="856864"/>
            <a:chOff x="8590926" y="2306010"/>
            <a:chExt cx="3046758" cy="812521"/>
          </a:xfrm>
        </p:grpSpPr>
        <p:sp>
          <p:nvSpPr>
            <p:cNvPr id="36" name="Rectangle 35"/>
            <p:cNvSpPr/>
            <p:nvPr/>
          </p:nvSpPr>
          <p:spPr>
            <a:xfrm>
              <a:off x="8647438" y="2623603"/>
              <a:ext cx="2990246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590926" y="2306010"/>
              <a:ext cx="1937057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 flipH="1">
            <a:off x="1453013" y="2201046"/>
            <a:ext cx="2225128" cy="856864"/>
            <a:chOff x="8647438" y="2306010"/>
            <a:chExt cx="2990246" cy="812521"/>
          </a:xfrm>
        </p:grpSpPr>
        <p:sp>
          <p:nvSpPr>
            <p:cNvPr id="39" name="Rectangle 38"/>
            <p:cNvSpPr/>
            <p:nvPr/>
          </p:nvSpPr>
          <p:spPr>
            <a:xfrm>
              <a:off x="8647438" y="2623603"/>
              <a:ext cx="2990246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679751" y="2306010"/>
              <a:ext cx="1937057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1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7228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588" y="3616325"/>
            <a:ext cx="12855576" cy="3615185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007FD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4917581" y="5841531"/>
            <a:ext cx="7939583" cy="1390226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6212611" y="2680453"/>
            <a:ext cx="3293678" cy="130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69" b="1" dirty="0">
                <a:solidFill>
                  <a:srgbClr val="00B3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B3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800" b="1" dirty="0">
              <a:solidFill>
                <a:srgbClr val="00B3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5060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en-US" altLang="zh-CN" sz="506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6023153" y="2542488"/>
            <a:ext cx="0" cy="1997354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/>
          <p:cNvSpPr txBox="1"/>
          <p:nvPr/>
        </p:nvSpPr>
        <p:spPr>
          <a:xfrm>
            <a:off x="4260019" y="4193680"/>
            <a:ext cx="1269244" cy="346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052619" y="2505703"/>
            <a:ext cx="1476644" cy="14766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TextBox 24"/>
          <p:cNvSpPr txBox="1"/>
          <p:nvPr/>
        </p:nvSpPr>
        <p:spPr>
          <a:xfrm>
            <a:off x="6462749" y="4065700"/>
            <a:ext cx="149682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7942622" y="4065700"/>
            <a:ext cx="156366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4234380" y="2737595"/>
            <a:ext cx="1269244" cy="108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29" b="1" dirty="0" smtClean="0">
                <a:solidFill>
                  <a:srgbClr val="00B36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7029" b="1" dirty="0">
              <a:solidFill>
                <a:srgbClr val="00B36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6462749" y="4355339"/>
            <a:ext cx="149682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7942622" y="4355339"/>
            <a:ext cx="156366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049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  <p:bldP spid="29" grpId="0"/>
      <p:bldP spid="30" grpId="0"/>
      <p:bldP spid="31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2319154" y="4687829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3"/>
          <p:cNvSpPr txBox="1">
            <a:spLocks/>
          </p:cNvSpPr>
          <p:nvPr/>
        </p:nvSpPr>
        <p:spPr bwMode="auto">
          <a:xfrm>
            <a:off x="1369869" y="4959054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363382" y="5225256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3"/>
          <p:cNvSpPr txBox="1">
            <a:spLocks/>
          </p:cNvSpPr>
          <p:nvPr/>
        </p:nvSpPr>
        <p:spPr bwMode="auto">
          <a:xfrm>
            <a:off x="3414097" y="5496480"/>
            <a:ext cx="1898571" cy="9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405936" y="5451275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3"/>
          <p:cNvSpPr txBox="1">
            <a:spLocks/>
          </p:cNvSpPr>
          <p:nvPr/>
        </p:nvSpPr>
        <p:spPr bwMode="auto">
          <a:xfrm>
            <a:off x="5456651" y="5722500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523830" y="5236974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3"/>
          <p:cNvSpPr txBox="1">
            <a:spLocks/>
          </p:cNvSpPr>
          <p:nvPr/>
        </p:nvSpPr>
        <p:spPr bwMode="auto">
          <a:xfrm>
            <a:off x="7574545" y="5508199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0608239" y="4694526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3"/>
          <p:cNvSpPr txBox="1">
            <a:spLocks/>
          </p:cNvSpPr>
          <p:nvPr/>
        </p:nvSpPr>
        <p:spPr bwMode="auto">
          <a:xfrm>
            <a:off x="9660629" y="4965751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25" name="Flowchart: Merge 24"/>
          <p:cNvSpPr>
            <a:spLocks noChangeAspect="1"/>
          </p:cNvSpPr>
          <p:nvPr/>
        </p:nvSpPr>
        <p:spPr>
          <a:xfrm>
            <a:off x="1128780" y="2412558"/>
            <a:ext cx="2379074" cy="2201605"/>
          </a:xfrm>
          <a:prstGeom prst="flowChartMerg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293" r="-27293"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lowchart: Merge 25"/>
          <p:cNvSpPr>
            <a:spLocks noChangeAspect="1"/>
          </p:cNvSpPr>
          <p:nvPr/>
        </p:nvSpPr>
        <p:spPr>
          <a:xfrm>
            <a:off x="3188076" y="2951658"/>
            <a:ext cx="2379074" cy="2201605"/>
          </a:xfrm>
          <a:prstGeom prst="flowChartMerg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lowchart: Merge 27"/>
          <p:cNvSpPr>
            <a:spLocks noChangeAspect="1"/>
          </p:cNvSpPr>
          <p:nvPr/>
        </p:nvSpPr>
        <p:spPr>
          <a:xfrm>
            <a:off x="7335131" y="2955007"/>
            <a:ext cx="2379073" cy="2201605"/>
          </a:xfrm>
          <a:prstGeom prst="flowChartMerg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893" r="-22893"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lowchart: Merge 28"/>
          <p:cNvSpPr>
            <a:spLocks noChangeAspect="1"/>
          </p:cNvSpPr>
          <p:nvPr/>
        </p:nvSpPr>
        <p:spPr>
          <a:xfrm>
            <a:off x="9424564" y="2405861"/>
            <a:ext cx="2379073" cy="2201605"/>
          </a:xfrm>
          <a:prstGeom prst="flowChartMerg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lowchart: Merge 29"/>
          <p:cNvSpPr>
            <a:spLocks noChangeAspect="1"/>
          </p:cNvSpPr>
          <p:nvPr/>
        </p:nvSpPr>
        <p:spPr>
          <a:xfrm>
            <a:off x="4567637" y="1968888"/>
            <a:ext cx="3691666" cy="3417093"/>
          </a:xfrm>
          <a:prstGeom prst="flowChartMerg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3896275" y="1086572"/>
            <a:ext cx="5066203" cy="8244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9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763756973"/>
      </p:ext>
    </p:extLst>
  </p:cSld>
  <p:clrMapOvr>
    <a:masterClrMapping/>
  </p:clrMapOvr>
  <p:transition spd="slow" advTm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20" grpId="0"/>
      <p:bldP spid="24" grpId="0"/>
      <p:bldP spid="25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/>
        </p:nvGrpSpPr>
        <p:grpSpPr>
          <a:xfrm>
            <a:off x="4629175" y="2812450"/>
            <a:ext cx="939840" cy="590685"/>
            <a:chOff x="686838" y="2184398"/>
            <a:chExt cx="1192213" cy="749301"/>
          </a:xfrm>
          <a:solidFill>
            <a:schemeClr val="accent1"/>
          </a:solidFill>
        </p:grpSpPr>
        <p:sp>
          <p:nvSpPr>
            <p:cNvPr id="155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148"/>
          <p:cNvGrpSpPr/>
          <p:nvPr/>
        </p:nvGrpSpPr>
        <p:grpSpPr>
          <a:xfrm>
            <a:off x="3593429" y="1559935"/>
            <a:ext cx="721033" cy="1779143"/>
            <a:chOff x="2000250" y="1211262"/>
            <a:chExt cx="512763" cy="1265238"/>
          </a:xfrm>
        </p:grpSpPr>
        <p:grpSp>
          <p:nvGrpSpPr>
            <p:cNvPr id="4" name="Group 145"/>
            <p:cNvGrpSpPr/>
            <p:nvPr/>
          </p:nvGrpSpPr>
          <p:grpSpPr>
            <a:xfrm>
              <a:off x="2000250" y="1279525"/>
              <a:ext cx="512763" cy="1196975"/>
              <a:chOff x="2000250" y="982663"/>
              <a:chExt cx="512763" cy="119697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031" name="Oval 7"/>
              <p:cNvSpPr>
                <a:spLocks noChangeArrowheads="1"/>
              </p:cNvSpPr>
              <p:nvPr/>
            </p:nvSpPr>
            <p:spPr bwMode="auto">
              <a:xfrm>
                <a:off x="2192338" y="1081088"/>
                <a:ext cx="23813" cy="254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2201863" y="1497013"/>
                <a:ext cx="58738" cy="619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5"/>
                  </a:cxn>
                  <a:cxn ang="0">
                    <a:pos x="32" y="25"/>
                  </a:cxn>
                  <a:cxn ang="0">
                    <a:pos x="10" y="36"/>
                  </a:cxn>
                  <a:cxn ang="0">
                    <a:pos x="0" y="34"/>
                  </a:cxn>
                  <a:cxn ang="0">
                    <a:pos x="0" y="0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27" y="8"/>
                      <a:pt x="36" y="12"/>
                      <a:pt x="32" y="25"/>
                    </a:cubicBezTo>
                    <a:cubicBezTo>
                      <a:pt x="30" y="33"/>
                      <a:pt x="20" y="38"/>
                      <a:pt x="10" y="3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2197100" y="1490663"/>
                <a:ext cx="33338" cy="1428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8"/>
                  </a:cxn>
                  <a:cxn ang="0">
                    <a:pos x="16" y="8"/>
                  </a:cxn>
                  <a:cxn ang="0">
                    <a:pos x="20" y="4"/>
                  </a:cxn>
                  <a:cxn ang="0">
                    <a:pos x="16" y="0"/>
                  </a:cxn>
                  <a:cxn ang="0">
                    <a:pos x="4" y="0"/>
                  </a:cxn>
                  <a:cxn ang="0">
                    <a:pos x="0" y="4"/>
                  </a:cxn>
                </a:cxnLst>
                <a:rect l="0" t="0" r="r" b="b"/>
                <a:pathLst>
                  <a:path w="20" h="8">
                    <a:moveTo>
                      <a:pt x="0" y="4"/>
                    </a:moveTo>
                    <a:cubicBezTo>
                      <a:pt x="0" y="6"/>
                      <a:pt x="2" y="8"/>
                      <a:pt x="4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20" y="6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0" name="Freeform 16"/>
              <p:cNvSpPr>
                <a:spLocks/>
              </p:cNvSpPr>
              <p:nvPr/>
            </p:nvSpPr>
            <p:spPr bwMode="auto">
              <a:xfrm>
                <a:off x="2197100" y="1490663"/>
                <a:ext cx="33338" cy="1428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16" y="8"/>
                  </a:cxn>
                  <a:cxn ang="0">
                    <a:pos x="17" y="8"/>
                  </a:cxn>
                  <a:cxn ang="0">
                    <a:pos x="20" y="4"/>
                  </a:cxn>
                  <a:cxn ang="0">
                    <a:pos x="16" y="0"/>
                  </a:cxn>
                </a:cxnLst>
                <a:rect l="0" t="0" r="r" b="b"/>
                <a:pathLst>
                  <a:path w="20" h="8">
                    <a:moveTo>
                      <a:pt x="1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9" y="7"/>
                      <a:pt x="20" y="6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2" name="Freeform 18"/>
              <p:cNvSpPr>
                <a:spLocks/>
              </p:cNvSpPr>
              <p:nvPr/>
            </p:nvSpPr>
            <p:spPr bwMode="auto">
              <a:xfrm>
                <a:off x="2195513" y="1081088"/>
                <a:ext cx="19050" cy="635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4"/>
                  </a:cxn>
                  <a:cxn ang="0">
                    <a:pos x="12" y="4"/>
                  </a:cxn>
                  <a:cxn ang="0">
                    <a:pos x="6" y="0"/>
                  </a:cxn>
                </a:cxnLst>
                <a:rect l="0" t="0" r="r" b="b"/>
                <a:pathLst>
                  <a:path w="12" h="4">
                    <a:moveTo>
                      <a:pt x="6" y="0"/>
                    </a:moveTo>
                    <a:cubicBezTo>
                      <a:pt x="4" y="0"/>
                      <a:pt x="2" y="1"/>
                      <a:pt x="0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3" name="Freeform 19"/>
              <p:cNvSpPr>
                <a:spLocks/>
              </p:cNvSpPr>
              <p:nvPr/>
            </p:nvSpPr>
            <p:spPr bwMode="auto">
              <a:xfrm>
                <a:off x="2201863" y="1504950"/>
                <a:ext cx="42863" cy="63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3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26" y="4"/>
                  </a:cxn>
                  <a:cxn ang="0">
                    <a:pos x="17" y="0"/>
                  </a:cxn>
                  <a:cxn ang="0">
                    <a:pos x="14" y="0"/>
                  </a:cxn>
                </a:cxnLst>
                <a:rect l="0" t="0" r="r" b="b"/>
                <a:pathLst>
                  <a:path w="26" h="4"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2"/>
                      <a:pt x="20" y="1"/>
                      <a:pt x="17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5" name="Freeform 21"/>
              <p:cNvSpPr>
                <a:spLocks/>
              </p:cNvSpPr>
              <p:nvPr/>
            </p:nvSpPr>
            <p:spPr bwMode="auto">
              <a:xfrm>
                <a:off x="2192338" y="1087438"/>
                <a:ext cx="23813" cy="19050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" y="0"/>
                  </a:cxn>
                  <a:cxn ang="0">
                    <a:pos x="0" y="4"/>
                  </a:cxn>
                  <a:cxn ang="0">
                    <a:pos x="7" y="12"/>
                  </a:cxn>
                  <a:cxn ang="0">
                    <a:pos x="14" y="4"/>
                  </a:cxn>
                  <a:cxn ang="0">
                    <a:pos x="13" y="0"/>
                  </a:cxn>
                </a:cxnLst>
                <a:rect l="0" t="0" r="r" b="b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8"/>
                      <a:pt x="3" y="12"/>
                      <a:pt x="7" y="12"/>
                    </a:cubicBezTo>
                    <a:cubicBezTo>
                      <a:pt x="11" y="12"/>
                      <a:pt x="14" y="8"/>
                      <a:pt x="14" y="4"/>
                    </a:cubicBezTo>
                    <a:cubicBezTo>
                      <a:pt x="14" y="2"/>
                      <a:pt x="13" y="1"/>
                      <a:pt x="1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Freeform 36"/>
              <p:cNvSpPr>
                <a:spLocks/>
              </p:cNvSpPr>
              <p:nvPr/>
            </p:nvSpPr>
            <p:spPr bwMode="auto">
              <a:xfrm>
                <a:off x="2149475" y="1600200"/>
                <a:ext cx="363538" cy="531812"/>
              </a:xfrm>
              <a:custGeom>
                <a:avLst/>
                <a:gdLst/>
                <a:ahLst/>
                <a:cxnLst>
                  <a:cxn ang="0">
                    <a:pos x="128" y="222"/>
                  </a:cxn>
                  <a:cxn ang="0">
                    <a:pos x="126" y="256"/>
                  </a:cxn>
                  <a:cxn ang="0">
                    <a:pos x="218" y="256"/>
                  </a:cxn>
                  <a:cxn ang="0">
                    <a:pos x="181" y="224"/>
                  </a:cxn>
                  <a:cxn ang="0">
                    <a:pos x="208" y="110"/>
                  </a:cxn>
                  <a:cxn ang="0">
                    <a:pos x="143" y="4"/>
                  </a:cxn>
                  <a:cxn ang="0">
                    <a:pos x="39" y="7"/>
                  </a:cxn>
                  <a:cxn ang="0">
                    <a:pos x="0" y="0"/>
                  </a:cxn>
                  <a:cxn ang="0">
                    <a:pos x="9" y="38"/>
                  </a:cxn>
                  <a:cxn ang="0">
                    <a:pos x="35" y="180"/>
                  </a:cxn>
                  <a:cxn ang="0">
                    <a:pos x="37" y="320"/>
                  </a:cxn>
                  <a:cxn ang="0">
                    <a:pos x="84" y="320"/>
                  </a:cxn>
                  <a:cxn ang="0">
                    <a:pos x="93" y="188"/>
                  </a:cxn>
                  <a:cxn ang="0">
                    <a:pos x="87" y="64"/>
                  </a:cxn>
                  <a:cxn ang="0">
                    <a:pos x="145" y="110"/>
                  </a:cxn>
                  <a:cxn ang="0">
                    <a:pos x="129" y="222"/>
                  </a:cxn>
                  <a:cxn ang="0">
                    <a:pos x="128" y="222"/>
                  </a:cxn>
                </a:cxnLst>
                <a:rect l="0" t="0" r="r" b="b"/>
                <a:pathLst>
                  <a:path w="218" h="320">
                    <a:moveTo>
                      <a:pt x="128" y="222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218" y="256"/>
                      <a:pt x="218" y="256"/>
                      <a:pt x="218" y="256"/>
                    </a:cubicBezTo>
                    <a:cubicBezTo>
                      <a:pt x="218" y="256"/>
                      <a:pt x="210" y="230"/>
                      <a:pt x="181" y="224"/>
                    </a:cubicBezTo>
                    <a:cubicBezTo>
                      <a:pt x="208" y="110"/>
                      <a:pt x="208" y="110"/>
                      <a:pt x="208" y="110"/>
                    </a:cubicBezTo>
                    <a:cubicBezTo>
                      <a:pt x="190" y="59"/>
                      <a:pt x="143" y="4"/>
                      <a:pt x="143" y="4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8" y="34"/>
                      <a:pt x="9" y="38"/>
                    </a:cubicBezTo>
                    <a:cubicBezTo>
                      <a:pt x="18" y="76"/>
                      <a:pt x="30" y="137"/>
                      <a:pt x="35" y="180"/>
                    </a:cubicBezTo>
                    <a:cubicBezTo>
                      <a:pt x="40" y="214"/>
                      <a:pt x="37" y="320"/>
                      <a:pt x="37" y="320"/>
                    </a:cubicBezTo>
                    <a:cubicBezTo>
                      <a:pt x="84" y="320"/>
                      <a:pt x="84" y="320"/>
                      <a:pt x="84" y="320"/>
                    </a:cubicBezTo>
                    <a:cubicBezTo>
                      <a:pt x="84" y="320"/>
                      <a:pt x="93" y="225"/>
                      <a:pt x="93" y="188"/>
                    </a:cubicBezTo>
                    <a:cubicBezTo>
                      <a:pt x="93" y="168"/>
                      <a:pt x="90" y="108"/>
                      <a:pt x="87" y="64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5" y="151"/>
                      <a:pt x="131" y="212"/>
                      <a:pt x="129" y="222"/>
                    </a:cubicBezTo>
                    <a:lnTo>
                      <a:pt x="128" y="22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1" name="Freeform 37"/>
              <p:cNvSpPr>
                <a:spLocks/>
              </p:cNvSpPr>
              <p:nvPr/>
            </p:nvSpPr>
            <p:spPr bwMode="auto">
              <a:xfrm>
                <a:off x="2208213" y="2132013"/>
                <a:ext cx="149225" cy="47625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0" y="0"/>
                  </a:cxn>
                  <a:cxn ang="0">
                    <a:pos x="0" y="29"/>
                  </a:cxn>
                  <a:cxn ang="0">
                    <a:pos x="83" y="29"/>
                  </a:cxn>
                  <a:cxn ang="0">
                    <a:pos x="53" y="0"/>
                  </a:cxn>
                </a:cxnLst>
                <a:rect l="0" t="0" r="r" b="b"/>
                <a:pathLst>
                  <a:path w="90" h="29">
                    <a:moveTo>
                      <a:pt x="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9"/>
                      <a:pt x="90" y="8"/>
                      <a:pt x="53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2" name="Freeform 38"/>
              <p:cNvSpPr>
                <a:spLocks/>
              </p:cNvSpPr>
              <p:nvPr/>
            </p:nvSpPr>
            <p:spPr bwMode="auto">
              <a:xfrm>
                <a:off x="2000250" y="982663"/>
                <a:ext cx="449263" cy="635000"/>
              </a:xfrm>
              <a:custGeom>
                <a:avLst/>
                <a:gdLst/>
                <a:ahLst/>
                <a:cxnLst>
                  <a:cxn ang="0">
                    <a:pos x="68" y="63"/>
                  </a:cxn>
                  <a:cxn ang="0">
                    <a:pos x="98" y="111"/>
                  </a:cxn>
                  <a:cxn ang="0">
                    <a:pos x="98" y="121"/>
                  </a:cxn>
                  <a:cxn ang="0">
                    <a:pos x="98" y="135"/>
                  </a:cxn>
                  <a:cxn ang="0">
                    <a:pos x="50" y="160"/>
                  </a:cxn>
                  <a:cxn ang="0">
                    <a:pos x="5" y="281"/>
                  </a:cxn>
                  <a:cxn ang="0">
                    <a:pos x="73" y="326"/>
                  </a:cxn>
                  <a:cxn ang="0">
                    <a:pos x="75" y="382"/>
                  </a:cxn>
                  <a:cxn ang="0">
                    <a:pos x="252" y="375"/>
                  </a:cxn>
                  <a:cxn ang="0">
                    <a:pos x="221" y="255"/>
                  </a:cxn>
                  <a:cxn ang="0">
                    <a:pos x="199" y="167"/>
                  </a:cxn>
                  <a:cxn ang="0">
                    <a:pos x="200" y="168"/>
                  </a:cxn>
                  <a:cxn ang="0">
                    <a:pos x="265" y="148"/>
                  </a:cxn>
                  <a:cxn ang="0">
                    <a:pos x="251" y="8"/>
                  </a:cxn>
                  <a:cxn ang="0">
                    <a:pos x="221" y="15"/>
                  </a:cxn>
                  <a:cxn ang="0">
                    <a:pos x="229" y="117"/>
                  </a:cxn>
                  <a:cxn ang="0">
                    <a:pos x="189" y="126"/>
                  </a:cxn>
                  <a:cxn ang="0">
                    <a:pos x="189" y="125"/>
                  </a:cxn>
                  <a:cxn ang="0">
                    <a:pos x="149" y="108"/>
                  </a:cxn>
                  <a:cxn ang="0">
                    <a:pos x="149" y="104"/>
                  </a:cxn>
                  <a:cxn ang="0">
                    <a:pos x="165" y="94"/>
                  </a:cxn>
                  <a:cxn ang="0">
                    <a:pos x="159" y="62"/>
                  </a:cxn>
                  <a:cxn ang="0">
                    <a:pos x="166" y="57"/>
                  </a:cxn>
                  <a:cxn ang="0">
                    <a:pos x="154" y="45"/>
                  </a:cxn>
                  <a:cxn ang="0">
                    <a:pos x="147" y="24"/>
                  </a:cxn>
                  <a:cxn ang="0">
                    <a:pos x="152" y="15"/>
                  </a:cxn>
                  <a:cxn ang="0">
                    <a:pos x="156" y="0"/>
                  </a:cxn>
                  <a:cxn ang="0">
                    <a:pos x="123" y="4"/>
                  </a:cxn>
                  <a:cxn ang="0">
                    <a:pos x="85" y="8"/>
                  </a:cxn>
                  <a:cxn ang="0">
                    <a:pos x="71" y="24"/>
                  </a:cxn>
                  <a:cxn ang="0">
                    <a:pos x="68" y="63"/>
                  </a:cxn>
                </a:cxnLst>
                <a:rect l="0" t="0" r="r" b="b"/>
                <a:pathLst>
                  <a:path w="270" h="382">
                    <a:moveTo>
                      <a:pt x="68" y="63"/>
                    </a:moveTo>
                    <a:cubicBezTo>
                      <a:pt x="73" y="87"/>
                      <a:pt x="98" y="111"/>
                      <a:pt x="98" y="11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8" y="135"/>
                      <a:pt x="54" y="156"/>
                      <a:pt x="50" y="160"/>
                    </a:cubicBezTo>
                    <a:cubicBezTo>
                      <a:pt x="36" y="174"/>
                      <a:pt x="12" y="253"/>
                      <a:pt x="5" y="281"/>
                    </a:cubicBezTo>
                    <a:cubicBezTo>
                      <a:pt x="0" y="299"/>
                      <a:pt x="39" y="315"/>
                      <a:pt x="73" y="326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252" y="375"/>
                      <a:pt x="252" y="375"/>
                      <a:pt x="252" y="375"/>
                    </a:cubicBezTo>
                    <a:cubicBezTo>
                      <a:pt x="252" y="375"/>
                      <a:pt x="233" y="304"/>
                      <a:pt x="221" y="255"/>
                    </a:cubicBezTo>
                    <a:cubicBezTo>
                      <a:pt x="212" y="216"/>
                      <a:pt x="204" y="188"/>
                      <a:pt x="199" y="167"/>
                    </a:cubicBezTo>
                    <a:cubicBezTo>
                      <a:pt x="200" y="168"/>
                      <a:pt x="200" y="168"/>
                      <a:pt x="200" y="168"/>
                    </a:cubicBezTo>
                    <a:cubicBezTo>
                      <a:pt x="200" y="168"/>
                      <a:pt x="261" y="157"/>
                      <a:pt x="265" y="148"/>
                    </a:cubicBezTo>
                    <a:cubicBezTo>
                      <a:pt x="270" y="135"/>
                      <a:pt x="251" y="8"/>
                      <a:pt x="251" y="8"/>
                    </a:cubicBezTo>
                    <a:cubicBezTo>
                      <a:pt x="221" y="15"/>
                      <a:pt x="221" y="15"/>
                      <a:pt x="221" y="15"/>
                    </a:cubicBezTo>
                    <a:cubicBezTo>
                      <a:pt x="221" y="15"/>
                      <a:pt x="229" y="109"/>
                      <a:pt x="229" y="117"/>
                    </a:cubicBezTo>
                    <a:cubicBezTo>
                      <a:pt x="229" y="120"/>
                      <a:pt x="204" y="124"/>
                      <a:pt x="189" y="126"/>
                    </a:cubicBezTo>
                    <a:cubicBezTo>
                      <a:pt x="189" y="125"/>
                      <a:pt x="189" y="125"/>
                      <a:pt x="189" y="125"/>
                    </a:cubicBezTo>
                    <a:cubicBezTo>
                      <a:pt x="149" y="131"/>
                      <a:pt x="149" y="110"/>
                      <a:pt x="149" y="108"/>
                    </a:cubicBezTo>
                    <a:cubicBezTo>
                      <a:pt x="149" y="106"/>
                      <a:pt x="149" y="104"/>
                      <a:pt x="149" y="104"/>
                    </a:cubicBezTo>
                    <a:cubicBezTo>
                      <a:pt x="149" y="104"/>
                      <a:pt x="161" y="103"/>
                      <a:pt x="165" y="94"/>
                    </a:cubicBezTo>
                    <a:cubicBezTo>
                      <a:pt x="167" y="91"/>
                      <a:pt x="163" y="77"/>
                      <a:pt x="159" y="62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2" y="40"/>
                      <a:pt x="148" y="27"/>
                      <a:pt x="147" y="24"/>
                    </a:cubicBezTo>
                    <a:cubicBezTo>
                      <a:pt x="147" y="24"/>
                      <a:pt x="149" y="21"/>
                      <a:pt x="152" y="15"/>
                    </a:cubicBezTo>
                    <a:cubicBezTo>
                      <a:pt x="155" y="8"/>
                      <a:pt x="156" y="0"/>
                      <a:pt x="156" y="0"/>
                    </a:cubicBezTo>
                    <a:cubicBezTo>
                      <a:pt x="156" y="0"/>
                      <a:pt x="140" y="6"/>
                      <a:pt x="123" y="4"/>
                    </a:cubicBezTo>
                    <a:cubicBezTo>
                      <a:pt x="114" y="2"/>
                      <a:pt x="91" y="4"/>
                      <a:pt x="85" y="8"/>
                    </a:cubicBezTo>
                    <a:cubicBezTo>
                      <a:pt x="80" y="11"/>
                      <a:pt x="74" y="16"/>
                      <a:pt x="71" y="24"/>
                    </a:cubicBezTo>
                    <a:cubicBezTo>
                      <a:pt x="68" y="33"/>
                      <a:pt x="64" y="46"/>
                      <a:pt x="68" y="6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Freeform 39"/>
              <p:cNvSpPr>
                <a:spLocks/>
              </p:cNvSpPr>
              <p:nvPr/>
            </p:nvSpPr>
            <p:spPr bwMode="auto">
              <a:xfrm>
                <a:off x="2082800" y="1374775"/>
                <a:ext cx="34925" cy="93662"/>
              </a:xfrm>
              <a:custGeom>
                <a:avLst/>
                <a:gdLst/>
                <a:ahLst/>
                <a:cxnLst>
                  <a:cxn ang="0">
                    <a:pos x="3" y="33"/>
                  </a:cxn>
                  <a:cxn ang="0">
                    <a:pos x="19" y="0"/>
                  </a:cxn>
                  <a:cxn ang="0">
                    <a:pos x="21" y="56"/>
                  </a:cxn>
                  <a:cxn ang="0">
                    <a:pos x="3" y="33"/>
                  </a:cxn>
                </a:cxnLst>
                <a:rect l="0" t="0" r="r" b="b"/>
                <a:pathLst>
                  <a:path w="21" h="56">
                    <a:moveTo>
                      <a:pt x="3" y="33"/>
                    </a:moveTo>
                    <a:cubicBezTo>
                      <a:pt x="4" y="27"/>
                      <a:pt x="10" y="12"/>
                      <a:pt x="19" y="0"/>
                    </a:cubicBezTo>
                    <a:cubicBezTo>
                      <a:pt x="20" y="22"/>
                      <a:pt x="20" y="41"/>
                      <a:pt x="21" y="56"/>
                    </a:cubicBezTo>
                    <a:cubicBezTo>
                      <a:pt x="9" y="51"/>
                      <a:pt x="0" y="43"/>
                      <a:pt x="3" y="3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4" name="Freeform 40"/>
              <p:cNvSpPr>
                <a:spLocks/>
              </p:cNvSpPr>
              <p:nvPr/>
            </p:nvSpPr>
            <p:spPr bwMode="auto">
              <a:xfrm>
                <a:off x="2200275" y="1155700"/>
                <a:ext cx="1588" cy="158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143"/>
            <p:cNvGrpSpPr/>
            <p:nvPr/>
          </p:nvGrpSpPr>
          <p:grpSpPr>
            <a:xfrm>
              <a:off x="2265363" y="1211262"/>
              <a:ext cx="246062" cy="158750"/>
              <a:chOff x="2265363" y="914400"/>
              <a:chExt cx="246062" cy="158750"/>
            </a:xfrm>
          </p:grpSpPr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446338" y="1003300"/>
                <a:ext cx="46038" cy="1270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1" y="3"/>
                  </a:cxn>
                  <a:cxn ang="0">
                    <a:pos x="0" y="7"/>
                  </a:cxn>
                  <a:cxn ang="0">
                    <a:pos x="28" y="1"/>
                  </a:cxn>
                  <a:cxn ang="0">
                    <a:pos x="21" y="0"/>
                  </a:cxn>
                </a:cxnLst>
                <a:rect l="0" t="0" r="r" b="b"/>
                <a:pathLst>
                  <a:path w="28" h="7">
                    <a:moveTo>
                      <a:pt x="21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7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3" y="1"/>
                      <a:pt x="21" y="0"/>
                    </a:cubicBezTo>
                  </a:path>
                </a:pathLst>
              </a:custGeom>
              <a:solidFill>
                <a:srgbClr val="B734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9" name="Freeform 15"/>
              <p:cNvSpPr>
                <a:spLocks/>
              </p:cNvSpPr>
              <p:nvPr/>
            </p:nvSpPr>
            <p:spPr bwMode="auto">
              <a:xfrm>
                <a:off x="2446338" y="1003300"/>
                <a:ext cx="46038" cy="1270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1" y="3"/>
                  </a:cxn>
                  <a:cxn ang="0">
                    <a:pos x="0" y="7"/>
                  </a:cxn>
                  <a:cxn ang="0">
                    <a:pos x="28" y="1"/>
                  </a:cxn>
                  <a:cxn ang="0">
                    <a:pos x="21" y="0"/>
                  </a:cxn>
                </a:cxnLst>
                <a:rect l="0" t="0" r="r" b="b"/>
                <a:pathLst>
                  <a:path w="28" h="7">
                    <a:moveTo>
                      <a:pt x="21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7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3" y="1"/>
                      <a:pt x="21" y="0"/>
                    </a:cubicBezTo>
                  </a:path>
                </a:pathLst>
              </a:custGeom>
              <a:solidFill>
                <a:srgbClr val="ECDFD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0" name="Freeform 76"/>
              <p:cNvSpPr>
                <a:spLocks/>
              </p:cNvSpPr>
              <p:nvPr/>
            </p:nvSpPr>
            <p:spPr bwMode="auto">
              <a:xfrm>
                <a:off x="2395538" y="919163"/>
                <a:ext cx="100013" cy="10318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34"/>
                  </a:cxn>
                  <a:cxn ang="0">
                    <a:pos x="15" y="65"/>
                  </a:cxn>
                  <a:cxn ang="0">
                    <a:pos x="63" y="54"/>
                  </a:cxn>
                  <a:cxn ang="0">
                    <a:pos x="42" y="0"/>
                  </a:cxn>
                </a:cxnLst>
                <a:rect l="0" t="0" r="r" b="b"/>
                <a:pathLst>
                  <a:path w="63" h="65">
                    <a:moveTo>
                      <a:pt x="42" y="0"/>
                    </a:moveTo>
                    <a:lnTo>
                      <a:pt x="0" y="34"/>
                    </a:lnTo>
                    <a:lnTo>
                      <a:pt x="15" y="65"/>
                    </a:lnTo>
                    <a:lnTo>
                      <a:pt x="63" y="5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D6412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1" name="Freeform 77"/>
              <p:cNvSpPr>
                <a:spLocks/>
              </p:cNvSpPr>
              <p:nvPr/>
            </p:nvSpPr>
            <p:spPr bwMode="auto">
              <a:xfrm>
                <a:off x="2395538" y="919163"/>
                <a:ext cx="100013" cy="10318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34"/>
                  </a:cxn>
                  <a:cxn ang="0">
                    <a:pos x="15" y="65"/>
                  </a:cxn>
                  <a:cxn ang="0">
                    <a:pos x="63" y="54"/>
                  </a:cxn>
                </a:cxnLst>
                <a:rect l="0" t="0" r="r" b="b"/>
                <a:pathLst>
                  <a:path w="63" h="65">
                    <a:moveTo>
                      <a:pt x="42" y="0"/>
                    </a:moveTo>
                    <a:lnTo>
                      <a:pt x="0" y="34"/>
                    </a:lnTo>
                    <a:lnTo>
                      <a:pt x="15" y="65"/>
                    </a:lnTo>
                    <a:lnTo>
                      <a:pt x="63" y="54"/>
                    </a:ln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2" name="Freeform 78"/>
              <p:cNvSpPr>
                <a:spLocks/>
              </p:cNvSpPr>
              <p:nvPr/>
            </p:nvSpPr>
            <p:spPr bwMode="auto">
              <a:xfrm>
                <a:off x="2447925" y="914400"/>
                <a:ext cx="63500" cy="96837"/>
              </a:xfrm>
              <a:custGeom>
                <a:avLst/>
                <a:gdLst/>
                <a:ahLst/>
                <a:cxnLst>
                  <a:cxn ang="0">
                    <a:pos x="5" y="34"/>
                  </a:cxn>
                  <a:cxn ang="0">
                    <a:pos x="29" y="55"/>
                  </a:cxn>
                  <a:cxn ang="0">
                    <a:pos x="32" y="24"/>
                  </a:cxn>
                  <a:cxn ang="0">
                    <a:pos x="9" y="3"/>
                  </a:cxn>
                  <a:cxn ang="0">
                    <a:pos x="5" y="34"/>
                  </a:cxn>
                </a:cxnLst>
                <a:rect l="0" t="0" r="r" b="b"/>
                <a:pathLst>
                  <a:path w="38" h="58">
                    <a:moveTo>
                      <a:pt x="5" y="34"/>
                    </a:moveTo>
                    <a:cubicBezTo>
                      <a:pt x="11" y="49"/>
                      <a:pt x="21" y="58"/>
                      <a:pt x="29" y="55"/>
                    </a:cubicBezTo>
                    <a:cubicBezTo>
                      <a:pt x="37" y="52"/>
                      <a:pt x="38" y="38"/>
                      <a:pt x="32" y="24"/>
                    </a:cubicBezTo>
                    <a:cubicBezTo>
                      <a:pt x="27" y="9"/>
                      <a:pt x="16" y="0"/>
                      <a:pt x="9" y="3"/>
                    </a:cubicBezTo>
                    <a:cubicBezTo>
                      <a:pt x="1" y="6"/>
                      <a:pt x="0" y="20"/>
                      <a:pt x="5" y="34"/>
                    </a:cubicBezTo>
                    <a:close/>
                  </a:path>
                </a:pathLst>
              </a:custGeom>
              <a:solidFill>
                <a:srgbClr val="AF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3" name="Freeform 79"/>
              <p:cNvSpPr>
                <a:spLocks/>
              </p:cNvSpPr>
              <p:nvPr/>
            </p:nvSpPr>
            <p:spPr bwMode="auto">
              <a:xfrm>
                <a:off x="2284413" y="946150"/>
                <a:ext cx="150813" cy="123825"/>
              </a:xfrm>
              <a:custGeom>
                <a:avLst/>
                <a:gdLst/>
                <a:ahLst/>
                <a:cxnLst>
                  <a:cxn ang="0">
                    <a:pos x="91" y="52"/>
                  </a:cxn>
                  <a:cxn ang="0">
                    <a:pos x="18" y="75"/>
                  </a:cxn>
                  <a:cxn ang="0">
                    <a:pos x="4" y="40"/>
                  </a:cxn>
                  <a:cxn ang="0">
                    <a:pos x="71" y="0"/>
                  </a:cxn>
                </a:cxnLst>
                <a:rect l="0" t="0" r="r" b="b"/>
                <a:pathLst>
                  <a:path w="91" h="75">
                    <a:moveTo>
                      <a:pt x="91" y="52"/>
                    </a:move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5"/>
                      <a:pt x="0" y="67"/>
                      <a:pt x="4" y="40"/>
                    </a:cubicBezTo>
                    <a:cubicBezTo>
                      <a:pt x="71" y="0"/>
                      <a:pt x="71" y="0"/>
                      <a:pt x="71" y="0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4" name="Freeform 80"/>
              <p:cNvSpPr>
                <a:spLocks/>
              </p:cNvSpPr>
              <p:nvPr/>
            </p:nvSpPr>
            <p:spPr bwMode="auto">
              <a:xfrm>
                <a:off x="2387600" y="939800"/>
                <a:ext cx="63500" cy="96837"/>
              </a:xfrm>
              <a:custGeom>
                <a:avLst/>
                <a:gdLst/>
                <a:ahLst/>
                <a:cxnLst>
                  <a:cxn ang="0">
                    <a:pos x="5" y="34"/>
                  </a:cxn>
                  <a:cxn ang="0">
                    <a:pos x="29" y="55"/>
                  </a:cxn>
                  <a:cxn ang="0">
                    <a:pos x="33" y="24"/>
                  </a:cxn>
                  <a:cxn ang="0">
                    <a:pos x="9" y="3"/>
                  </a:cxn>
                  <a:cxn ang="0">
                    <a:pos x="5" y="34"/>
                  </a:cxn>
                </a:cxnLst>
                <a:rect l="0" t="0" r="r" b="b"/>
                <a:pathLst>
                  <a:path w="38" h="58">
                    <a:moveTo>
                      <a:pt x="5" y="34"/>
                    </a:moveTo>
                    <a:cubicBezTo>
                      <a:pt x="11" y="48"/>
                      <a:pt x="22" y="58"/>
                      <a:pt x="29" y="55"/>
                    </a:cubicBezTo>
                    <a:cubicBezTo>
                      <a:pt x="37" y="52"/>
                      <a:pt x="38" y="38"/>
                      <a:pt x="33" y="24"/>
                    </a:cubicBezTo>
                    <a:cubicBezTo>
                      <a:pt x="27" y="9"/>
                      <a:pt x="16" y="0"/>
                      <a:pt x="9" y="3"/>
                    </a:cubicBezTo>
                    <a:cubicBezTo>
                      <a:pt x="1" y="6"/>
                      <a:pt x="0" y="20"/>
                      <a:pt x="5" y="34"/>
                    </a:cubicBezTo>
                    <a:close/>
                  </a:path>
                </a:pathLst>
              </a:custGeom>
              <a:solidFill>
                <a:srgbClr val="AF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6" name="Freeform 82"/>
              <p:cNvSpPr>
                <a:spLocks/>
              </p:cNvSpPr>
              <p:nvPr/>
            </p:nvSpPr>
            <p:spPr bwMode="auto">
              <a:xfrm>
                <a:off x="2282825" y="1030288"/>
                <a:ext cx="25400" cy="30162"/>
              </a:xfrm>
              <a:custGeom>
                <a:avLst/>
                <a:gdLst/>
                <a:ahLst/>
                <a:cxnLst>
                  <a:cxn ang="0">
                    <a:pos x="16" y="16"/>
                  </a:cxn>
                  <a:cxn ang="0">
                    <a:pos x="5" y="19"/>
                  </a:cxn>
                  <a:cxn ang="0">
                    <a:pos x="0" y="4"/>
                  </a:cxn>
                  <a:cxn ang="0">
                    <a:pos x="8" y="0"/>
                  </a:cxn>
                </a:cxnLst>
                <a:rect l="0" t="0" r="r" b="b"/>
                <a:pathLst>
                  <a:path w="16" h="19">
                    <a:moveTo>
                      <a:pt x="16" y="16"/>
                    </a:moveTo>
                    <a:lnTo>
                      <a:pt x="5" y="19"/>
                    </a:lnTo>
                    <a:lnTo>
                      <a:pt x="0" y="4"/>
                    </a:lnTo>
                    <a:lnTo>
                      <a:pt x="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7" name="Freeform 83"/>
              <p:cNvSpPr>
                <a:spLocks/>
              </p:cNvSpPr>
              <p:nvPr/>
            </p:nvSpPr>
            <p:spPr bwMode="auto">
              <a:xfrm>
                <a:off x="2265363" y="1033463"/>
                <a:ext cx="25400" cy="39687"/>
              </a:xfrm>
              <a:custGeom>
                <a:avLst/>
                <a:gdLst/>
                <a:ahLst/>
                <a:cxnLst>
                  <a:cxn ang="0">
                    <a:pos x="11" y="2"/>
                  </a:cxn>
                  <a:cxn ang="0">
                    <a:pos x="2" y="0"/>
                  </a:cxn>
                  <a:cxn ang="0">
                    <a:pos x="11" y="24"/>
                  </a:cxn>
                  <a:cxn ang="0">
                    <a:pos x="16" y="16"/>
                  </a:cxn>
                </a:cxnLst>
                <a:rect l="0" t="0" r="r" b="b"/>
                <a:pathLst>
                  <a:path w="16" h="24">
                    <a:moveTo>
                      <a:pt x="11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11" y="24"/>
                      <a:pt x="11" y="24"/>
                    </a:cubicBezTo>
                    <a:cubicBezTo>
                      <a:pt x="16" y="16"/>
                      <a:pt x="16" y="16"/>
                      <a:pt x="16" y="16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8" name="Freeform 84"/>
              <p:cNvSpPr>
                <a:spLocks/>
              </p:cNvSpPr>
              <p:nvPr/>
            </p:nvSpPr>
            <p:spPr bwMode="auto">
              <a:xfrm>
                <a:off x="2289175" y="1012825"/>
                <a:ext cx="25400" cy="57150"/>
              </a:xfrm>
              <a:custGeom>
                <a:avLst/>
                <a:gdLst/>
                <a:ahLst/>
                <a:cxnLst>
                  <a:cxn ang="0">
                    <a:pos x="15" y="35"/>
                  </a:cxn>
                  <a:cxn ang="0">
                    <a:pos x="14" y="34"/>
                  </a:cxn>
                  <a:cxn ang="0">
                    <a:pos x="12" y="33"/>
                  </a:cxn>
                  <a:cxn ang="0">
                    <a:pos x="10" y="31"/>
                  </a:cxn>
                  <a:cxn ang="0">
                    <a:pos x="8" y="29"/>
                  </a:cxn>
                  <a:cxn ang="0">
                    <a:pos x="6" y="26"/>
                  </a:cxn>
                  <a:cxn ang="0">
                    <a:pos x="4" y="23"/>
                  </a:cxn>
                  <a:cxn ang="0">
                    <a:pos x="2" y="20"/>
                  </a:cxn>
                  <a:cxn ang="0">
                    <a:pos x="1" y="13"/>
                  </a:cxn>
                  <a:cxn ang="0">
                    <a:pos x="0" y="6"/>
                  </a:cxn>
                  <a:cxn ang="0">
                    <a:pos x="1" y="0"/>
                  </a:cxn>
                  <a:cxn ang="0">
                    <a:pos x="1" y="6"/>
                  </a:cxn>
                  <a:cxn ang="0">
                    <a:pos x="3" y="19"/>
                  </a:cxn>
                  <a:cxn ang="0">
                    <a:pos x="5" y="23"/>
                  </a:cxn>
                  <a:cxn ang="0">
                    <a:pos x="7" y="26"/>
                  </a:cxn>
                  <a:cxn ang="0">
                    <a:pos x="8" y="29"/>
                  </a:cxn>
                  <a:cxn ang="0">
                    <a:pos x="10" y="31"/>
                  </a:cxn>
                  <a:cxn ang="0">
                    <a:pos x="12" y="33"/>
                  </a:cxn>
                  <a:cxn ang="0">
                    <a:pos x="14" y="34"/>
                  </a:cxn>
                  <a:cxn ang="0">
                    <a:pos x="15" y="35"/>
                  </a:cxn>
                </a:cxnLst>
                <a:rect l="0" t="0" r="r" b="b"/>
                <a:pathLst>
                  <a:path w="15" h="35">
                    <a:moveTo>
                      <a:pt x="15" y="35"/>
                    </a:moveTo>
                    <a:cubicBezTo>
                      <a:pt x="15" y="35"/>
                      <a:pt x="15" y="34"/>
                      <a:pt x="14" y="34"/>
                    </a:cubicBezTo>
                    <a:cubicBezTo>
                      <a:pt x="13" y="34"/>
                      <a:pt x="13" y="33"/>
                      <a:pt x="12" y="33"/>
                    </a:cubicBezTo>
                    <a:cubicBezTo>
                      <a:pt x="11" y="32"/>
                      <a:pt x="11" y="32"/>
                      <a:pt x="10" y="31"/>
                    </a:cubicBezTo>
                    <a:cubicBezTo>
                      <a:pt x="9" y="31"/>
                      <a:pt x="9" y="30"/>
                      <a:pt x="8" y="29"/>
                    </a:cubicBezTo>
                    <a:cubicBezTo>
                      <a:pt x="7" y="28"/>
                      <a:pt x="6" y="27"/>
                      <a:pt x="6" y="26"/>
                    </a:cubicBezTo>
                    <a:cubicBezTo>
                      <a:pt x="5" y="25"/>
                      <a:pt x="5" y="24"/>
                      <a:pt x="4" y="23"/>
                    </a:cubicBezTo>
                    <a:cubicBezTo>
                      <a:pt x="3" y="22"/>
                      <a:pt x="3" y="21"/>
                      <a:pt x="2" y="20"/>
                    </a:cubicBezTo>
                    <a:cubicBezTo>
                      <a:pt x="2" y="17"/>
                      <a:pt x="1" y="15"/>
                      <a:pt x="1" y="13"/>
                    </a:cubicBezTo>
                    <a:cubicBezTo>
                      <a:pt x="0" y="10"/>
                      <a:pt x="0" y="8"/>
                      <a:pt x="0" y="6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6"/>
                    </a:cubicBezTo>
                    <a:cubicBezTo>
                      <a:pt x="1" y="10"/>
                      <a:pt x="2" y="15"/>
                      <a:pt x="3" y="19"/>
                    </a:cubicBezTo>
                    <a:cubicBezTo>
                      <a:pt x="4" y="21"/>
                      <a:pt x="4" y="22"/>
                      <a:pt x="5" y="23"/>
                    </a:cubicBezTo>
                    <a:cubicBezTo>
                      <a:pt x="5" y="24"/>
                      <a:pt x="6" y="25"/>
                      <a:pt x="7" y="26"/>
                    </a:cubicBezTo>
                    <a:cubicBezTo>
                      <a:pt x="7" y="27"/>
                      <a:pt x="8" y="28"/>
                      <a:pt x="8" y="29"/>
                    </a:cubicBezTo>
                    <a:cubicBezTo>
                      <a:pt x="9" y="29"/>
                      <a:pt x="10" y="30"/>
                      <a:pt x="10" y="31"/>
                    </a:cubicBezTo>
                    <a:cubicBezTo>
                      <a:pt x="11" y="31"/>
                      <a:pt x="12" y="32"/>
                      <a:pt x="12" y="33"/>
                    </a:cubicBezTo>
                    <a:cubicBezTo>
                      <a:pt x="13" y="33"/>
                      <a:pt x="13" y="33"/>
                      <a:pt x="14" y="34"/>
                    </a:cubicBezTo>
                    <a:cubicBezTo>
                      <a:pt x="15" y="34"/>
                      <a:pt x="15" y="35"/>
                      <a:pt x="15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10" name="Freeform 86"/>
              <p:cNvSpPr>
                <a:spLocks/>
              </p:cNvSpPr>
              <p:nvPr/>
            </p:nvSpPr>
            <p:spPr bwMode="auto">
              <a:xfrm>
                <a:off x="2282825" y="1036638"/>
                <a:ext cx="7938" cy="23812"/>
              </a:xfrm>
              <a:custGeom>
                <a:avLst/>
                <a:gdLst/>
                <a:ahLst/>
                <a:cxnLst>
                  <a:cxn ang="0">
                    <a:pos x="5" y="14"/>
                  </a:cxn>
                  <a:cxn ang="0">
                    <a:pos x="3" y="12"/>
                  </a:cxn>
                  <a:cxn ang="0">
                    <a:pos x="2" y="10"/>
                  </a:cxn>
                  <a:cxn ang="0">
                    <a:pos x="1" y="7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2" y="7"/>
                  </a:cxn>
                  <a:cxn ang="0">
                    <a:pos x="4" y="12"/>
                  </a:cxn>
                  <a:cxn ang="0">
                    <a:pos x="5" y="14"/>
                  </a:cxn>
                </a:cxnLst>
                <a:rect l="0" t="0" r="r" b="b"/>
                <a:pathLst>
                  <a:path w="5" h="14">
                    <a:moveTo>
                      <a:pt x="5" y="14"/>
                    </a:moveTo>
                    <a:cubicBezTo>
                      <a:pt x="5" y="14"/>
                      <a:pt x="4" y="13"/>
                      <a:pt x="3" y="12"/>
                    </a:cubicBezTo>
                    <a:cubicBezTo>
                      <a:pt x="3" y="11"/>
                      <a:pt x="2" y="11"/>
                      <a:pt x="2" y="10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0" y="4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1" y="5"/>
                      <a:pt x="1" y="6"/>
                      <a:pt x="2" y="7"/>
                    </a:cubicBezTo>
                    <a:cubicBezTo>
                      <a:pt x="2" y="9"/>
                      <a:pt x="3" y="10"/>
                      <a:pt x="4" y="12"/>
                    </a:cubicBezTo>
                    <a:cubicBezTo>
                      <a:pt x="4" y="13"/>
                      <a:pt x="5" y="14"/>
                      <a:pt x="5" y="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" name="Group 144"/>
          <p:cNvGrpSpPr/>
          <p:nvPr/>
        </p:nvGrpSpPr>
        <p:grpSpPr>
          <a:xfrm>
            <a:off x="3834518" y="2144799"/>
            <a:ext cx="553610" cy="4435578"/>
            <a:chOff x="2171701" y="1331914"/>
            <a:chExt cx="393700" cy="3154362"/>
          </a:xfrm>
          <a:solidFill>
            <a:schemeClr val="accent1"/>
          </a:solidFill>
        </p:grpSpPr>
        <p:sp>
          <p:nvSpPr>
            <p:cNvPr id="1078" name="Freeform 54"/>
            <p:cNvSpPr>
              <a:spLocks/>
            </p:cNvSpPr>
            <p:nvPr/>
          </p:nvSpPr>
          <p:spPr bwMode="auto">
            <a:xfrm>
              <a:off x="2492376" y="1331914"/>
              <a:ext cx="73025" cy="3154362"/>
            </a:xfrm>
            <a:custGeom>
              <a:avLst/>
              <a:gdLst/>
              <a:ahLst/>
              <a:cxnLst>
                <a:cxn ang="0">
                  <a:pos x="0" y="2063"/>
                </a:cxn>
                <a:cxn ang="0">
                  <a:pos x="12" y="2073"/>
                </a:cxn>
                <a:cxn ang="0">
                  <a:pos x="24" y="2063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0" y="10"/>
                </a:cxn>
                <a:cxn ang="0">
                  <a:pos x="0" y="2063"/>
                </a:cxn>
              </a:cxnLst>
              <a:rect l="0" t="0" r="r" b="b"/>
              <a:pathLst>
                <a:path w="24" h="2073">
                  <a:moveTo>
                    <a:pt x="0" y="2063"/>
                  </a:moveTo>
                  <a:cubicBezTo>
                    <a:pt x="0" y="2069"/>
                    <a:pt x="6" y="2073"/>
                    <a:pt x="12" y="2073"/>
                  </a:cubicBezTo>
                  <a:cubicBezTo>
                    <a:pt x="19" y="2073"/>
                    <a:pt x="24" y="2069"/>
                    <a:pt x="24" y="206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0"/>
                  </a:cubicBezTo>
                  <a:lnTo>
                    <a:pt x="0" y="20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2225675" y="2030413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0" name="Rectangle 56"/>
            <p:cNvSpPr>
              <a:spLocks noChangeArrowheads="1"/>
            </p:cNvSpPr>
            <p:nvPr/>
          </p:nvSpPr>
          <p:spPr bwMode="auto">
            <a:xfrm>
              <a:off x="2225675" y="21796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2225675" y="16621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2225675" y="14970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3" name="Rectangle 59"/>
            <p:cNvSpPr>
              <a:spLocks noChangeArrowheads="1"/>
            </p:cNvSpPr>
            <p:nvPr/>
          </p:nvSpPr>
          <p:spPr bwMode="auto">
            <a:xfrm>
              <a:off x="2225675" y="1814513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4" name="Rectangle 60"/>
            <p:cNvSpPr>
              <a:spLocks noChangeArrowheads="1"/>
            </p:cNvSpPr>
            <p:nvPr/>
          </p:nvSpPr>
          <p:spPr bwMode="auto">
            <a:xfrm>
              <a:off x="2225675" y="23447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2225675" y="24971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2225675" y="26606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2225675" y="28130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2225675" y="29781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9" name="Rectangle 65"/>
            <p:cNvSpPr>
              <a:spLocks noChangeArrowheads="1"/>
            </p:cNvSpPr>
            <p:nvPr/>
          </p:nvSpPr>
          <p:spPr bwMode="auto">
            <a:xfrm>
              <a:off x="2225675" y="3127375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0" name="Rectangle 66"/>
            <p:cNvSpPr>
              <a:spLocks noChangeArrowheads="1"/>
            </p:cNvSpPr>
            <p:nvPr/>
          </p:nvSpPr>
          <p:spPr bwMode="auto">
            <a:xfrm>
              <a:off x="2225675" y="329406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1" name="Rectangle 67"/>
            <p:cNvSpPr>
              <a:spLocks noChangeArrowheads="1"/>
            </p:cNvSpPr>
            <p:nvPr/>
          </p:nvSpPr>
          <p:spPr bwMode="auto">
            <a:xfrm>
              <a:off x="2225675" y="344328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2" name="Rectangle 68"/>
            <p:cNvSpPr>
              <a:spLocks noChangeArrowheads="1"/>
            </p:cNvSpPr>
            <p:nvPr/>
          </p:nvSpPr>
          <p:spPr bwMode="auto">
            <a:xfrm>
              <a:off x="2225675" y="3609975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3" name="Rectangle 69"/>
            <p:cNvSpPr>
              <a:spLocks noChangeArrowheads="1"/>
            </p:cNvSpPr>
            <p:nvPr/>
          </p:nvSpPr>
          <p:spPr bwMode="auto">
            <a:xfrm>
              <a:off x="2225675" y="37592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4" name="Rectangle 70"/>
            <p:cNvSpPr>
              <a:spLocks noChangeArrowheads="1"/>
            </p:cNvSpPr>
            <p:nvPr/>
          </p:nvSpPr>
          <p:spPr bwMode="auto">
            <a:xfrm>
              <a:off x="2225675" y="39243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5" name="Rectangle 71"/>
            <p:cNvSpPr>
              <a:spLocks noChangeArrowheads="1"/>
            </p:cNvSpPr>
            <p:nvPr/>
          </p:nvSpPr>
          <p:spPr bwMode="auto">
            <a:xfrm>
              <a:off x="2225675" y="40767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6" name="Rectangle 72"/>
            <p:cNvSpPr>
              <a:spLocks noChangeArrowheads="1"/>
            </p:cNvSpPr>
            <p:nvPr/>
          </p:nvSpPr>
          <p:spPr bwMode="auto">
            <a:xfrm>
              <a:off x="2225675" y="42402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2171701" y="1331914"/>
              <a:ext cx="73025" cy="3154362"/>
            </a:xfrm>
            <a:custGeom>
              <a:avLst/>
              <a:gdLst/>
              <a:ahLst/>
              <a:cxnLst>
                <a:cxn ang="0">
                  <a:pos x="0" y="2063"/>
                </a:cxn>
                <a:cxn ang="0">
                  <a:pos x="12" y="2073"/>
                </a:cxn>
                <a:cxn ang="0">
                  <a:pos x="24" y="2063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0" y="10"/>
                </a:cxn>
                <a:cxn ang="0">
                  <a:pos x="0" y="2063"/>
                </a:cxn>
              </a:cxnLst>
              <a:rect l="0" t="0" r="r" b="b"/>
              <a:pathLst>
                <a:path w="24" h="2073">
                  <a:moveTo>
                    <a:pt x="0" y="2063"/>
                  </a:moveTo>
                  <a:cubicBezTo>
                    <a:pt x="0" y="2069"/>
                    <a:pt x="5" y="2073"/>
                    <a:pt x="12" y="2073"/>
                  </a:cubicBezTo>
                  <a:cubicBezTo>
                    <a:pt x="18" y="2073"/>
                    <a:pt x="24" y="2069"/>
                    <a:pt x="24" y="206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5"/>
                    <a:pt x="18" y="0"/>
                    <a:pt x="12" y="0"/>
                  </a:cubicBezTo>
                  <a:cubicBezTo>
                    <a:pt x="5" y="0"/>
                    <a:pt x="0" y="5"/>
                    <a:pt x="0" y="10"/>
                  </a:cubicBezTo>
                  <a:lnTo>
                    <a:pt x="0" y="20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149"/>
          <p:cNvGrpSpPr/>
          <p:nvPr/>
        </p:nvGrpSpPr>
        <p:grpSpPr>
          <a:xfrm>
            <a:off x="4961829" y="4803467"/>
            <a:ext cx="817022" cy="1756819"/>
            <a:chOff x="2973388" y="3517900"/>
            <a:chExt cx="581025" cy="1249362"/>
          </a:xfrm>
        </p:grpSpPr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3184525" y="4241800"/>
              <a:ext cx="369888" cy="24447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auto">
            <a:xfrm>
              <a:off x="3332163" y="4202113"/>
              <a:ext cx="85725" cy="39687"/>
            </a:xfrm>
            <a:custGeom>
              <a:avLst/>
              <a:gdLst/>
              <a:ahLst/>
              <a:cxnLst>
                <a:cxn ang="0">
                  <a:pos x="51" y="24"/>
                </a:cxn>
                <a:cxn ang="0">
                  <a:pos x="44" y="7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7" y="7"/>
                </a:cxn>
                <a:cxn ang="0">
                  <a:pos x="0" y="24"/>
                </a:cxn>
                <a:cxn ang="0">
                  <a:pos x="8" y="24"/>
                </a:cxn>
                <a:cxn ang="0">
                  <a:pos x="12" y="13"/>
                </a:cxn>
                <a:cxn ang="0">
                  <a:pos x="24" y="8"/>
                </a:cxn>
                <a:cxn ang="0">
                  <a:pos x="26" y="8"/>
                </a:cxn>
                <a:cxn ang="0">
                  <a:pos x="39" y="13"/>
                </a:cxn>
                <a:cxn ang="0">
                  <a:pos x="43" y="24"/>
                </a:cxn>
                <a:cxn ang="0">
                  <a:pos x="51" y="24"/>
                </a:cxn>
              </a:cxnLst>
              <a:rect l="0" t="0" r="r" b="b"/>
              <a:pathLst>
                <a:path w="51" h="24">
                  <a:moveTo>
                    <a:pt x="51" y="24"/>
                  </a:moveTo>
                  <a:cubicBezTo>
                    <a:pt x="51" y="17"/>
                    <a:pt x="49" y="11"/>
                    <a:pt x="44" y="7"/>
                  </a:cubicBezTo>
                  <a:cubicBezTo>
                    <a:pt x="39" y="3"/>
                    <a:pt x="33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0"/>
                    <a:pt x="9" y="16"/>
                    <a:pt x="12" y="13"/>
                  </a:cubicBezTo>
                  <a:cubicBezTo>
                    <a:pt x="16" y="10"/>
                    <a:pt x="20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1" y="8"/>
                    <a:pt x="35" y="10"/>
                    <a:pt x="39" y="13"/>
                  </a:cubicBezTo>
                  <a:cubicBezTo>
                    <a:pt x="42" y="16"/>
                    <a:pt x="43" y="20"/>
                    <a:pt x="43" y="24"/>
                  </a:cubicBezTo>
                  <a:lnTo>
                    <a:pt x="51" y="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auto">
            <a:xfrm>
              <a:off x="3263900" y="4316413"/>
              <a:ext cx="290513" cy="6350"/>
            </a:xfrm>
            <a:prstGeom prst="rect">
              <a:avLst/>
            </a:prstGeom>
            <a:solidFill>
              <a:srgbClr val="1A1A1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9" name="Freeform 45"/>
            <p:cNvSpPr>
              <a:spLocks/>
            </p:cNvSpPr>
            <p:nvPr/>
          </p:nvSpPr>
          <p:spPr bwMode="auto">
            <a:xfrm>
              <a:off x="3263900" y="4316413"/>
              <a:ext cx="290513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83" y="4"/>
                </a:cxn>
                <a:cxn ang="0">
                  <a:pos x="183" y="0"/>
                </a:cxn>
                <a:cxn ang="0">
                  <a:pos x="0" y="0"/>
                </a:cxn>
              </a:cxnLst>
              <a:rect l="0" t="0" r="r" b="b"/>
              <a:pathLst>
                <a:path w="183" h="4">
                  <a:moveTo>
                    <a:pt x="0" y="4"/>
                  </a:moveTo>
                  <a:lnTo>
                    <a:pt x="183" y="4"/>
                  </a:lnTo>
                  <a:lnTo>
                    <a:pt x="183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0" name="Freeform 46"/>
            <p:cNvSpPr>
              <a:spLocks/>
            </p:cNvSpPr>
            <p:nvPr/>
          </p:nvSpPr>
          <p:spPr bwMode="auto">
            <a:xfrm>
              <a:off x="3348038" y="4295775"/>
              <a:ext cx="53975" cy="46037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0" y="15"/>
                </a:cxn>
                <a:cxn ang="0">
                  <a:pos x="8" y="0"/>
                </a:cxn>
                <a:cxn ang="0">
                  <a:pos x="25" y="0"/>
                </a:cxn>
                <a:cxn ang="0">
                  <a:pos x="34" y="15"/>
                </a:cxn>
                <a:cxn ang="0">
                  <a:pos x="25" y="29"/>
                </a:cxn>
                <a:cxn ang="0">
                  <a:pos x="8" y="29"/>
                </a:cxn>
              </a:cxnLst>
              <a:rect l="0" t="0" r="r" b="b"/>
              <a:pathLst>
                <a:path w="34" h="29">
                  <a:moveTo>
                    <a:pt x="8" y="29"/>
                  </a:moveTo>
                  <a:lnTo>
                    <a:pt x="0" y="15"/>
                  </a:lnTo>
                  <a:lnTo>
                    <a:pt x="8" y="0"/>
                  </a:lnTo>
                  <a:lnTo>
                    <a:pt x="25" y="0"/>
                  </a:lnTo>
                  <a:lnTo>
                    <a:pt x="34" y="15"/>
                  </a:lnTo>
                  <a:lnTo>
                    <a:pt x="25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1" name="Group 147"/>
            <p:cNvGrpSpPr/>
            <p:nvPr/>
          </p:nvGrpSpPr>
          <p:grpSpPr>
            <a:xfrm>
              <a:off x="2973388" y="3517900"/>
              <a:ext cx="431800" cy="1249362"/>
              <a:chOff x="2973388" y="3517900"/>
              <a:chExt cx="431800" cy="1249362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12" name="Group 146"/>
              <p:cNvGrpSpPr/>
              <p:nvPr/>
            </p:nvGrpSpPr>
            <p:grpSpPr>
              <a:xfrm>
                <a:off x="2973388" y="3541713"/>
                <a:ext cx="431800" cy="1225549"/>
                <a:chOff x="2973388" y="3541713"/>
                <a:chExt cx="431800" cy="1225549"/>
              </a:xfrm>
              <a:grpFill/>
            </p:grpSpPr>
            <p:sp>
              <p:nvSpPr>
                <p:cNvPr id="1029" name="Oval 5"/>
                <p:cNvSpPr>
                  <a:spLocks noChangeArrowheads="1"/>
                </p:cNvSpPr>
                <p:nvPr/>
              </p:nvSpPr>
              <p:spPr bwMode="auto">
                <a:xfrm>
                  <a:off x="3224213" y="3619500"/>
                  <a:ext cx="22225" cy="26987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30" name="Freeform 6"/>
                <p:cNvSpPr>
                  <a:spLocks/>
                </p:cNvSpPr>
                <p:nvPr/>
              </p:nvSpPr>
              <p:spPr bwMode="auto">
                <a:xfrm>
                  <a:off x="3146425" y="3694113"/>
                  <a:ext cx="71438" cy="58737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19"/>
                    </a:cxn>
                    <a:cxn ang="0">
                      <a:pos x="7" y="35"/>
                    </a:cxn>
                    <a:cxn ang="0">
                      <a:pos x="41" y="28"/>
                    </a:cxn>
                    <a:cxn ang="0">
                      <a:pos x="43" y="7"/>
                    </a:cxn>
                  </a:cxnLst>
                  <a:rect l="0" t="0" r="r" b="b"/>
                  <a:pathLst>
                    <a:path w="43" h="35">
                      <a:moveTo>
                        <a:pt x="28" y="0"/>
                      </a:moveTo>
                      <a:cubicBezTo>
                        <a:pt x="28" y="0"/>
                        <a:pt x="30" y="29"/>
                        <a:pt x="0" y="19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3" y="7"/>
                        <a:pt x="43" y="7"/>
                        <a:pt x="43" y="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1" name="Freeform 47"/>
                <p:cNvSpPr>
                  <a:spLocks/>
                </p:cNvSpPr>
                <p:nvPr/>
              </p:nvSpPr>
              <p:spPr bwMode="auto">
                <a:xfrm>
                  <a:off x="3152775" y="4138613"/>
                  <a:ext cx="150813" cy="581025"/>
                </a:xfrm>
                <a:custGeom>
                  <a:avLst/>
                  <a:gdLst/>
                  <a:ahLst/>
                  <a:cxnLst>
                    <a:cxn ang="0">
                      <a:pos x="90" y="320"/>
                    </a:cxn>
                    <a:cxn ang="0">
                      <a:pos x="68" y="209"/>
                    </a:cxn>
                    <a:cxn ang="0">
                      <a:pos x="71" y="19"/>
                    </a:cxn>
                    <a:cxn ang="0">
                      <a:pos x="71" y="0"/>
                    </a:cxn>
                    <a:cxn ang="0">
                      <a:pos x="7" y="11"/>
                    </a:cxn>
                    <a:cxn ang="0">
                      <a:pos x="18" y="215"/>
                    </a:cxn>
                    <a:cxn ang="0">
                      <a:pos x="37" y="320"/>
                    </a:cxn>
                    <a:cxn ang="0">
                      <a:pos x="8" y="349"/>
                    </a:cxn>
                    <a:cxn ang="0">
                      <a:pos x="90" y="349"/>
                    </a:cxn>
                    <a:cxn ang="0">
                      <a:pos x="90" y="320"/>
                    </a:cxn>
                  </a:cxnLst>
                  <a:rect l="0" t="0" r="r" b="b"/>
                  <a:pathLst>
                    <a:path w="90" h="349">
                      <a:moveTo>
                        <a:pt x="90" y="320"/>
                      </a:moveTo>
                      <a:cubicBezTo>
                        <a:pt x="90" y="320"/>
                        <a:pt x="72" y="243"/>
                        <a:pt x="68" y="209"/>
                      </a:cubicBezTo>
                      <a:cubicBezTo>
                        <a:pt x="64" y="166"/>
                        <a:pt x="69" y="50"/>
                        <a:pt x="71" y="19"/>
                      </a:cubicBezTo>
                      <a:cubicBezTo>
                        <a:pt x="71" y="14"/>
                        <a:pt x="71" y="0"/>
                        <a:pt x="71" y="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14" y="182"/>
                        <a:pt x="18" y="215"/>
                      </a:cubicBezTo>
                      <a:cubicBezTo>
                        <a:pt x="22" y="247"/>
                        <a:pt x="37" y="320"/>
                        <a:pt x="37" y="320"/>
                      </a:cubicBezTo>
                      <a:cubicBezTo>
                        <a:pt x="0" y="329"/>
                        <a:pt x="8" y="349"/>
                        <a:pt x="8" y="349"/>
                      </a:cubicBezTo>
                      <a:cubicBezTo>
                        <a:pt x="90" y="349"/>
                        <a:pt x="90" y="349"/>
                        <a:pt x="90" y="349"/>
                      </a:cubicBezTo>
                      <a:lnTo>
                        <a:pt x="90" y="3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2" name="Freeform 48"/>
                <p:cNvSpPr>
                  <a:spLocks/>
                </p:cNvSpPr>
                <p:nvPr/>
              </p:nvSpPr>
              <p:spPr bwMode="auto">
                <a:xfrm>
                  <a:off x="2973388" y="4146550"/>
                  <a:ext cx="273050" cy="620712"/>
                </a:xfrm>
                <a:custGeom>
                  <a:avLst/>
                  <a:gdLst/>
                  <a:ahLst/>
                  <a:cxnLst>
                    <a:cxn ang="0">
                      <a:pos x="112" y="115"/>
                    </a:cxn>
                    <a:cxn ang="0">
                      <a:pos x="164" y="7"/>
                    </a:cxn>
                    <a:cxn ang="0">
                      <a:pos x="48" y="0"/>
                    </a:cxn>
                    <a:cxn ang="0">
                      <a:pos x="40" y="194"/>
                    </a:cxn>
                    <a:cxn ang="0">
                      <a:pos x="53" y="340"/>
                    </a:cxn>
                    <a:cxn ang="0">
                      <a:pos x="0" y="373"/>
                    </a:cxn>
                    <a:cxn ang="0">
                      <a:pos x="96" y="373"/>
                    </a:cxn>
                    <a:cxn ang="0">
                      <a:pos x="97" y="345"/>
                    </a:cxn>
                    <a:cxn ang="0">
                      <a:pos x="95" y="193"/>
                    </a:cxn>
                    <a:cxn ang="0">
                      <a:pos x="112" y="115"/>
                    </a:cxn>
                  </a:cxnLst>
                  <a:rect l="0" t="0" r="r" b="b"/>
                  <a:pathLst>
                    <a:path w="164" h="373">
                      <a:moveTo>
                        <a:pt x="112" y="115"/>
                      </a:move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5" y="132"/>
                        <a:pt x="40" y="194"/>
                      </a:cubicBezTo>
                      <a:cubicBezTo>
                        <a:pt x="38" y="218"/>
                        <a:pt x="50" y="316"/>
                        <a:pt x="53" y="340"/>
                      </a:cubicBezTo>
                      <a:cubicBezTo>
                        <a:pt x="11" y="340"/>
                        <a:pt x="0" y="373"/>
                        <a:pt x="0" y="373"/>
                      </a:cubicBezTo>
                      <a:cubicBezTo>
                        <a:pt x="96" y="373"/>
                        <a:pt x="96" y="373"/>
                        <a:pt x="96" y="373"/>
                      </a:cubicBezTo>
                      <a:cubicBezTo>
                        <a:pt x="97" y="345"/>
                        <a:pt x="97" y="345"/>
                        <a:pt x="97" y="345"/>
                      </a:cubicBezTo>
                      <a:cubicBezTo>
                        <a:pt x="97" y="345"/>
                        <a:pt x="91" y="274"/>
                        <a:pt x="95" y="193"/>
                      </a:cubicBezTo>
                      <a:cubicBezTo>
                        <a:pt x="96" y="174"/>
                        <a:pt x="112" y="115"/>
                        <a:pt x="112" y="1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3" name="Freeform 49"/>
                <p:cNvSpPr>
                  <a:spLocks noEditPoints="1"/>
                </p:cNvSpPr>
                <p:nvPr/>
              </p:nvSpPr>
              <p:spPr bwMode="auto">
                <a:xfrm>
                  <a:off x="2976563" y="3541713"/>
                  <a:ext cx="428625" cy="685800"/>
                </a:xfrm>
                <a:custGeom>
                  <a:avLst/>
                  <a:gdLst/>
                  <a:ahLst/>
                  <a:cxnLst>
                    <a:cxn ang="0">
                      <a:pos x="252" y="390"/>
                    </a:cxn>
                    <a:cxn ang="0">
                      <a:pos x="258" y="390"/>
                    </a:cxn>
                    <a:cxn ang="0">
                      <a:pos x="251" y="252"/>
                    </a:cxn>
                    <a:cxn ang="0">
                      <a:pos x="227" y="144"/>
                    </a:cxn>
                    <a:cxn ang="0">
                      <a:pos x="173" y="115"/>
                    </a:cxn>
                    <a:cxn ang="0">
                      <a:pos x="173" y="109"/>
                    </a:cxn>
                    <a:cxn ang="0">
                      <a:pos x="173" y="109"/>
                    </a:cxn>
                    <a:cxn ang="0">
                      <a:pos x="173" y="99"/>
                    </a:cxn>
                    <a:cxn ang="0">
                      <a:pos x="159" y="93"/>
                    </a:cxn>
                    <a:cxn ang="0">
                      <a:pos x="152" y="25"/>
                    </a:cxn>
                    <a:cxn ang="0">
                      <a:pos x="132" y="13"/>
                    </a:cxn>
                    <a:cxn ang="0">
                      <a:pos x="132" y="13"/>
                    </a:cxn>
                    <a:cxn ang="0">
                      <a:pos x="112" y="4"/>
                    </a:cxn>
                    <a:cxn ang="0">
                      <a:pos x="100" y="0"/>
                    </a:cxn>
                    <a:cxn ang="0">
                      <a:pos x="33" y="19"/>
                    </a:cxn>
                    <a:cxn ang="0">
                      <a:pos x="3" y="39"/>
                    </a:cxn>
                    <a:cxn ang="0">
                      <a:pos x="82" y="152"/>
                    </a:cxn>
                    <a:cxn ang="0">
                      <a:pos x="80" y="159"/>
                    </a:cxn>
                    <a:cxn ang="0">
                      <a:pos x="57" y="244"/>
                    </a:cxn>
                    <a:cxn ang="0">
                      <a:pos x="30" y="370"/>
                    </a:cxn>
                    <a:cxn ang="0">
                      <a:pos x="197" y="370"/>
                    </a:cxn>
                    <a:cxn ang="0">
                      <a:pos x="209" y="231"/>
                    </a:cxn>
                    <a:cxn ang="0">
                      <a:pos x="215" y="262"/>
                    </a:cxn>
                    <a:cxn ang="0">
                      <a:pos x="223" y="390"/>
                    </a:cxn>
                    <a:cxn ang="0">
                      <a:pos x="227" y="390"/>
                    </a:cxn>
                    <a:cxn ang="0">
                      <a:pos x="227" y="395"/>
                    </a:cxn>
                    <a:cxn ang="0">
                      <a:pos x="227" y="396"/>
                    </a:cxn>
                    <a:cxn ang="0">
                      <a:pos x="241" y="411"/>
                    </a:cxn>
                    <a:cxn ang="0">
                      <a:pos x="252" y="394"/>
                    </a:cxn>
                    <a:cxn ang="0">
                      <a:pos x="252" y="393"/>
                    </a:cxn>
                    <a:cxn ang="0">
                      <a:pos x="252" y="390"/>
                    </a:cxn>
                    <a:cxn ang="0">
                      <a:pos x="130" y="103"/>
                    </a:cxn>
                    <a:cxn ang="0">
                      <a:pos x="121" y="112"/>
                    </a:cxn>
                    <a:cxn ang="0">
                      <a:pos x="107" y="113"/>
                    </a:cxn>
                    <a:cxn ang="0">
                      <a:pos x="37" y="45"/>
                    </a:cxn>
                    <a:cxn ang="0">
                      <a:pos x="102" y="27"/>
                    </a:cxn>
                    <a:cxn ang="0">
                      <a:pos x="101" y="21"/>
                    </a:cxn>
                    <a:cxn ang="0">
                      <a:pos x="105" y="22"/>
                    </a:cxn>
                    <a:cxn ang="0">
                      <a:pos x="124" y="25"/>
                    </a:cxn>
                    <a:cxn ang="0">
                      <a:pos x="120" y="32"/>
                    </a:cxn>
                    <a:cxn ang="0">
                      <a:pos x="106" y="38"/>
                    </a:cxn>
                    <a:cxn ang="0">
                      <a:pos x="111" y="47"/>
                    </a:cxn>
                    <a:cxn ang="0">
                      <a:pos x="111" y="47"/>
                    </a:cxn>
                    <a:cxn ang="0">
                      <a:pos x="102" y="72"/>
                    </a:cxn>
                    <a:cxn ang="0">
                      <a:pos x="130" y="92"/>
                    </a:cxn>
                    <a:cxn ang="0">
                      <a:pos x="130" y="103"/>
                    </a:cxn>
                  </a:cxnLst>
                  <a:rect l="0" t="0" r="r" b="b"/>
                  <a:pathLst>
                    <a:path w="258" h="412">
                      <a:moveTo>
                        <a:pt x="252" y="390"/>
                      </a:moveTo>
                      <a:cubicBezTo>
                        <a:pt x="258" y="390"/>
                        <a:pt x="258" y="390"/>
                        <a:pt x="258" y="390"/>
                      </a:cubicBezTo>
                      <a:cubicBezTo>
                        <a:pt x="258" y="390"/>
                        <a:pt x="254" y="283"/>
                        <a:pt x="251" y="252"/>
                      </a:cubicBezTo>
                      <a:cubicBezTo>
                        <a:pt x="243" y="191"/>
                        <a:pt x="231" y="152"/>
                        <a:pt x="227" y="144"/>
                      </a:cubicBezTo>
                      <a:cubicBezTo>
                        <a:pt x="221" y="135"/>
                        <a:pt x="173" y="115"/>
                        <a:pt x="173" y="115"/>
                      </a:cubicBezTo>
                      <a:cubicBezTo>
                        <a:pt x="173" y="109"/>
                        <a:pt x="173" y="109"/>
                        <a:pt x="173" y="109"/>
                      </a:cubicBezTo>
                      <a:cubicBezTo>
                        <a:pt x="173" y="109"/>
                        <a:pt x="173" y="109"/>
                        <a:pt x="173" y="109"/>
                      </a:cubicBezTo>
                      <a:cubicBezTo>
                        <a:pt x="173" y="99"/>
                        <a:pt x="173" y="99"/>
                        <a:pt x="173" y="99"/>
                      </a:cubicBezTo>
                      <a:cubicBezTo>
                        <a:pt x="159" y="93"/>
                        <a:pt x="159" y="93"/>
                        <a:pt x="159" y="93"/>
                      </a:cubicBezTo>
                      <a:cubicBezTo>
                        <a:pt x="159" y="93"/>
                        <a:pt x="156" y="30"/>
                        <a:pt x="152" y="25"/>
                      </a:cubicBezTo>
                      <a:cubicBezTo>
                        <a:pt x="140" y="8"/>
                        <a:pt x="132" y="13"/>
                        <a:pt x="132" y="13"/>
                      </a:cubicBezTo>
                      <a:cubicBezTo>
                        <a:pt x="132" y="13"/>
                        <a:pt x="132" y="13"/>
                        <a:pt x="132" y="13"/>
                      </a:cubicBezTo>
                      <a:cubicBezTo>
                        <a:pt x="126" y="9"/>
                        <a:pt x="116" y="6"/>
                        <a:pt x="112" y="4"/>
                      </a:cubicBezTo>
                      <a:cubicBezTo>
                        <a:pt x="103" y="1"/>
                        <a:pt x="100" y="0"/>
                        <a:pt x="100" y="0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9"/>
                        <a:pt x="4" y="28"/>
                        <a:pt x="3" y="39"/>
                      </a:cubicBezTo>
                      <a:cubicBezTo>
                        <a:pt x="0" y="65"/>
                        <a:pt x="61" y="130"/>
                        <a:pt x="82" y="152"/>
                      </a:cubicBezTo>
                      <a:cubicBezTo>
                        <a:pt x="82" y="154"/>
                        <a:pt x="81" y="156"/>
                        <a:pt x="80" y="159"/>
                      </a:cubicBezTo>
                      <a:cubicBezTo>
                        <a:pt x="74" y="180"/>
                        <a:pt x="66" y="208"/>
                        <a:pt x="57" y="244"/>
                      </a:cubicBezTo>
                      <a:cubicBezTo>
                        <a:pt x="45" y="293"/>
                        <a:pt x="30" y="370"/>
                        <a:pt x="30" y="370"/>
                      </a:cubicBezTo>
                      <a:cubicBezTo>
                        <a:pt x="197" y="370"/>
                        <a:pt x="197" y="370"/>
                        <a:pt x="197" y="370"/>
                      </a:cubicBezTo>
                      <a:cubicBezTo>
                        <a:pt x="197" y="370"/>
                        <a:pt x="199" y="295"/>
                        <a:pt x="209" y="231"/>
                      </a:cubicBezTo>
                      <a:cubicBezTo>
                        <a:pt x="211" y="240"/>
                        <a:pt x="214" y="250"/>
                        <a:pt x="215" y="262"/>
                      </a:cubicBezTo>
                      <a:cubicBezTo>
                        <a:pt x="219" y="290"/>
                        <a:pt x="223" y="390"/>
                        <a:pt x="223" y="390"/>
                      </a:cubicBezTo>
                      <a:cubicBezTo>
                        <a:pt x="227" y="390"/>
                        <a:pt x="227" y="390"/>
                        <a:pt x="227" y="390"/>
                      </a:cubicBezTo>
                      <a:cubicBezTo>
                        <a:pt x="227" y="391"/>
                        <a:pt x="227" y="393"/>
                        <a:pt x="227" y="395"/>
                      </a:cubicBezTo>
                      <a:cubicBezTo>
                        <a:pt x="227" y="396"/>
                        <a:pt x="227" y="396"/>
                        <a:pt x="227" y="396"/>
                      </a:cubicBezTo>
                      <a:cubicBezTo>
                        <a:pt x="228" y="405"/>
                        <a:pt x="234" y="412"/>
                        <a:pt x="241" y="411"/>
                      </a:cubicBezTo>
                      <a:cubicBezTo>
                        <a:pt x="248" y="410"/>
                        <a:pt x="253" y="403"/>
                        <a:pt x="252" y="394"/>
                      </a:cubicBezTo>
                      <a:cubicBezTo>
                        <a:pt x="252" y="393"/>
                        <a:pt x="252" y="393"/>
                        <a:pt x="252" y="393"/>
                      </a:cubicBezTo>
                      <a:cubicBezTo>
                        <a:pt x="252" y="392"/>
                        <a:pt x="252" y="391"/>
                        <a:pt x="252" y="390"/>
                      </a:cubicBezTo>
                      <a:close/>
                      <a:moveTo>
                        <a:pt x="130" y="103"/>
                      </a:moveTo>
                      <a:cubicBezTo>
                        <a:pt x="128" y="108"/>
                        <a:pt x="122" y="112"/>
                        <a:pt x="121" y="112"/>
                      </a:cubicBezTo>
                      <a:cubicBezTo>
                        <a:pt x="115" y="113"/>
                        <a:pt x="111" y="114"/>
                        <a:pt x="107" y="113"/>
                      </a:cubicBezTo>
                      <a:cubicBezTo>
                        <a:pt x="92" y="104"/>
                        <a:pt x="37" y="49"/>
                        <a:pt x="37" y="45"/>
                      </a:cubicBezTo>
                      <a:cubicBezTo>
                        <a:pt x="36" y="42"/>
                        <a:pt x="102" y="27"/>
                        <a:pt x="102" y="27"/>
                      </a:cubicBezTo>
                      <a:cubicBezTo>
                        <a:pt x="101" y="21"/>
                        <a:pt x="101" y="21"/>
                        <a:pt x="101" y="21"/>
                      </a:cubicBezTo>
                      <a:cubicBezTo>
                        <a:pt x="102" y="21"/>
                        <a:pt x="103" y="21"/>
                        <a:pt x="105" y="22"/>
                      </a:cubicBezTo>
                      <a:cubicBezTo>
                        <a:pt x="109" y="23"/>
                        <a:pt x="117" y="25"/>
                        <a:pt x="124" y="25"/>
                      </a:cubicBezTo>
                      <a:cubicBezTo>
                        <a:pt x="123" y="27"/>
                        <a:pt x="121" y="29"/>
                        <a:pt x="120" y="32"/>
                      </a:cubicBezTo>
                      <a:cubicBezTo>
                        <a:pt x="106" y="38"/>
                        <a:pt x="106" y="38"/>
                        <a:pt x="106" y="38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cubicBezTo>
                        <a:pt x="105" y="58"/>
                        <a:pt x="100" y="69"/>
                        <a:pt x="102" y="72"/>
                      </a:cubicBezTo>
                      <a:cubicBezTo>
                        <a:pt x="106" y="80"/>
                        <a:pt x="130" y="92"/>
                        <a:pt x="130" y="92"/>
                      </a:cubicBezTo>
                      <a:cubicBezTo>
                        <a:pt x="130" y="92"/>
                        <a:pt x="131" y="101"/>
                        <a:pt x="130" y="10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11" name="Freeform 87"/>
              <p:cNvSpPr>
                <a:spLocks/>
              </p:cNvSpPr>
              <p:nvPr/>
            </p:nvSpPr>
            <p:spPr bwMode="auto">
              <a:xfrm>
                <a:off x="3182938" y="3517900"/>
                <a:ext cx="146050" cy="207962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6" y="3"/>
                  </a:cxn>
                  <a:cxn ang="0">
                    <a:pos x="44" y="9"/>
                  </a:cxn>
                  <a:cxn ang="0">
                    <a:pos x="67" y="14"/>
                  </a:cxn>
                  <a:cxn ang="0">
                    <a:pos x="88" y="56"/>
                  </a:cxn>
                  <a:cxn ang="0">
                    <a:pos x="51" y="112"/>
                  </a:cxn>
                  <a:cxn ang="0">
                    <a:pos x="39" y="125"/>
                  </a:cxn>
                </a:cxnLst>
                <a:rect l="0" t="0" r="r" b="b"/>
                <a:pathLst>
                  <a:path w="88" h="125">
                    <a:moveTo>
                      <a:pt x="6" y="30"/>
                    </a:moveTo>
                    <a:cubicBezTo>
                      <a:pt x="6" y="30"/>
                      <a:pt x="0" y="0"/>
                      <a:pt x="6" y="3"/>
                    </a:cubicBezTo>
                    <a:cubicBezTo>
                      <a:pt x="25" y="11"/>
                      <a:pt x="34" y="7"/>
                      <a:pt x="44" y="9"/>
                    </a:cubicBezTo>
                    <a:cubicBezTo>
                      <a:pt x="55" y="10"/>
                      <a:pt x="58" y="9"/>
                      <a:pt x="67" y="14"/>
                    </a:cubicBezTo>
                    <a:cubicBezTo>
                      <a:pt x="88" y="27"/>
                      <a:pt x="88" y="36"/>
                      <a:pt x="88" y="56"/>
                    </a:cubicBezTo>
                    <a:cubicBezTo>
                      <a:pt x="88" y="94"/>
                      <a:pt x="69" y="95"/>
                      <a:pt x="51" y="112"/>
                    </a:cubicBezTo>
                    <a:cubicBezTo>
                      <a:pt x="39" y="125"/>
                      <a:pt x="39" y="125"/>
                      <a:pt x="39" y="12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20"/>
          <p:cNvGrpSpPr/>
          <p:nvPr/>
        </p:nvGrpSpPr>
        <p:grpSpPr>
          <a:xfrm>
            <a:off x="4611357" y="1366167"/>
            <a:ext cx="1629579" cy="1024183"/>
            <a:chOff x="686838" y="2184398"/>
            <a:chExt cx="1192213" cy="749301"/>
          </a:xfrm>
          <a:solidFill>
            <a:schemeClr val="accent2"/>
          </a:solidFill>
        </p:grpSpPr>
        <p:sp>
          <p:nvSpPr>
            <p:cNvPr id="152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3"/>
          <p:cNvGrpSpPr/>
          <p:nvPr/>
        </p:nvGrpSpPr>
        <p:grpSpPr>
          <a:xfrm>
            <a:off x="2267671" y="2569902"/>
            <a:ext cx="1325758" cy="833233"/>
            <a:chOff x="686838" y="2184398"/>
            <a:chExt cx="1192213" cy="749301"/>
          </a:xfrm>
          <a:solidFill>
            <a:schemeClr val="accent3"/>
          </a:solidFill>
        </p:grpSpPr>
        <p:sp>
          <p:nvSpPr>
            <p:cNvPr id="158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32"/>
          <p:cNvGrpSpPr/>
          <p:nvPr/>
        </p:nvGrpSpPr>
        <p:grpSpPr>
          <a:xfrm>
            <a:off x="2670610" y="3901060"/>
            <a:ext cx="1038899" cy="652944"/>
            <a:chOff x="686838" y="2184398"/>
            <a:chExt cx="1192213" cy="749301"/>
          </a:xfrm>
          <a:solidFill>
            <a:schemeClr val="accent4"/>
          </a:solidFill>
        </p:grpSpPr>
        <p:sp>
          <p:nvSpPr>
            <p:cNvPr id="161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3" name="Freeform 46"/>
          <p:cNvSpPr>
            <a:spLocks noEditPoints="1"/>
          </p:cNvSpPr>
          <p:nvPr/>
        </p:nvSpPr>
        <p:spPr bwMode="auto">
          <a:xfrm>
            <a:off x="6446794" y="2556118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46"/>
          <p:cNvSpPr>
            <a:spLocks noEditPoints="1"/>
          </p:cNvSpPr>
          <p:nvPr/>
        </p:nvSpPr>
        <p:spPr bwMode="auto">
          <a:xfrm>
            <a:off x="6446794" y="3587427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46"/>
          <p:cNvSpPr>
            <a:spLocks noEditPoints="1"/>
          </p:cNvSpPr>
          <p:nvPr/>
        </p:nvSpPr>
        <p:spPr bwMode="auto">
          <a:xfrm>
            <a:off x="6446794" y="4605477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Freeform 46"/>
          <p:cNvSpPr>
            <a:spLocks noEditPoints="1"/>
          </p:cNvSpPr>
          <p:nvPr/>
        </p:nvSpPr>
        <p:spPr bwMode="auto">
          <a:xfrm>
            <a:off x="6446794" y="5623528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Group 30"/>
          <p:cNvGrpSpPr/>
          <p:nvPr/>
        </p:nvGrpSpPr>
        <p:grpSpPr>
          <a:xfrm>
            <a:off x="7188533" y="2544820"/>
            <a:ext cx="2699107" cy="691063"/>
            <a:chOff x="1224678" y="1233504"/>
            <a:chExt cx="2407799" cy="491450"/>
          </a:xfrm>
        </p:grpSpPr>
        <p:sp>
          <p:nvSpPr>
            <p:cNvPr id="168" name="Text Placeholder 3"/>
            <p:cNvSpPr txBox="1">
              <a:spLocks/>
            </p:cNvSpPr>
            <p:nvPr/>
          </p:nvSpPr>
          <p:spPr>
            <a:xfrm>
              <a:off x="1224678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Text Placeholder 3"/>
            <p:cNvSpPr txBox="1">
              <a:spLocks/>
            </p:cNvSpPr>
            <p:nvPr/>
          </p:nvSpPr>
          <p:spPr>
            <a:xfrm>
              <a:off x="1270277" y="1418802"/>
              <a:ext cx="2362200" cy="30615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0" name="Text Placeholder 3"/>
          <p:cNvSpPr txBox="1">
            <a:spLocks/>
          </p:cNvSpPr>
          <p:nvPr/>
        </p:nvSpPr>
        <p:spPr>
          <a:xfrm>
            <a:off x="10024630" y="2796461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459,769K</a:t>
            </a:r>
          </a:p>
        </p:txBody>
      </p:sp>
      <p:grpSp>
        <p:nvGrpSpPr>
          <p:cNvPr id="17" name="Group 30"/>
          <p:cNvGrpSpPr/>
          <p:nvPr/>
        </p:nvGrpSpPr>
        <p:grpSpPr>
          <a:xfrm>
            <a:off x="7252653" y="3576130"/>
            <a:ext cx="2647991" cy="691062"/>
            <a:chOff x="1270277" y="1233504"/>
            <a:chExt cx="2362200" cy="491449"/>
          </a:xfrm>
        </p:grpSpPr>
        <p:sp>
          <p:nvSpPr>
            <p:cNvPr id="172" name="Text Placeholder 3"/>
            <p:cNvSpPr txBox="1">
              <a:spLocks/>
            </p:cNvSpPr>
            <p:nvPr/>
          </p:nvSpPr>
          <p:spPr>
            <a:xfrm>
              <a:off x="1270277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Text Placeholder 3"/>
            <p:cNvSpPr txBox="1">
              <a:spLocks/>
            </p:cNvSpPr>
            <p:nvPr/>
          </p:nvSpPr>
          <p:spPr>
            <a:xfrm>
              <a:off x="1270277" y="1418801"/>
              <a:ext cx="2362200" cy="30615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30"/>
          <p:cNvGrpSpPr/>
          <p:nvPr/>
        </p:nvGrpSpPr>
        <p:grpSpPr>
          <a:xfrm>
            <a:off x="7252653" y="4594180"/>
            <a:ext cx="2647991" cy="542431"/>
            <a:chOff x="1270277" y="1233504"/>
            <a:chExt cx="2362200" cy="385750"/>
          </a:xfrm>
        </p:grpSpPr>
        <p:sp>
          <p:nvSpPr>
            <p:cNvPr id="175" name="Text Placeholder 3"/>
            <p:cNvSpPr txBox="1">
              <a:spLocks/>
            </p:cNvSpPr>
            <p:nvPr/>
          </p:nvSpPr>
          <p:spPr>
            <a:xfrm>
              <a:off x="1270277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Text Placeholder 3"/>
            <p:cNvSpPr txBox="1">
              <a:spLocks/>
            </p:cNvSpPr>
            <p:nvPr/>
          </p:nvSpPr>
          <p:spPr>
            <a:xfrm>
              <a:off x="1270277" y="1418801"/>
              <a:ext cx="2362200" cy="2004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30"/>
          <p:cNvGrpSpPr/>
          <p:nvPr/>
        </p:nvGrpSpPr>
        <p:grpSpPr>
          <a:xfrm>
            <a:off x="7252653" y="5612231"/>
            <a:ext cx="2647991" cy="691062"/>
            <a:chOff x="1270277" y="1233504"/>
            <a:chExt cx="2362200" cy="491449"/>
          </a:xfrm>
        </p:grpSpPr>
        <p:sp>
          <p:nvSpPr>
            <p:cNvPr id="178" name="Text Placeholder 3"/>
            <p:cNvSpPr txBox="1">
              <a:spLocks/>
            </p:cNvSpPr>
            <p:nvPr/>
          </p:nvSpPr>
          <p:spPr>
            <a:xfrm>
              <a:off x="1270277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Text Placeholder 3"/>
            <p:cNvSpPr txBox="1">
              <a:spLocks/>
            </p:cNvSpPr>
            <p:nvPr/>
          </p:nvSpPr>
          <p:spPr>
            <a:xfrm>
              <a:off x="1270277" y="1418801"/>
              <a:ext cx="2362200" cy="30615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0" name="Text Placeholder 3"/>
          <p:cNvSpPr txBox="1">
            <a:spLocks/>
          </p:cNvSpPr>
          <p:nvPr/>
        </p:nvSpPr>
        <p:spPr>
          <a:xfrm>
            <a:off x="10024628" y="3813794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559,700K</a:t>
            </a:r>
          </a:p>
        </p:txBody>
      </p:sp>
      <p:sp>
        <p:nvSpPr>
          <p:cNvPr id="181" name="Text Placeholder 3"/>
          <p:cNvSpPr txBox="1">
            <a:spLocks/>
          </p:cNvSpPr>
          <p:nvPr/>
        </p:nvSpPr>
        <p:spPr>
          <a:xfrm>
            <a:off x="10024628" y="4817868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400,809K</a:t>
            </a:r>
          </a:p>
        </p:txBody>
      </p:sp>
      <p:sp>
        <p:nvSpPr>
          <p:cNvPr id="182" name="Text Placeholder 3"/>
          <p:cNvSpPr txBox="1">
            <a:spLocks/>
          </p:cNvSpPr>
          <p:nvPr/>
        </p:nvSpPr>
        <p:spPr>
          <a:xfrm>
            <a:off x="10024630" y="5849895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909,369K</a:t>
            </a:r>
          </a:p>
        </p:txBody>
      </p:sp>
      <p:sp>
        <p:nvSpPr>
          <p:cNvPr id="95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63959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70" grpId="0"/>
      <p:bldP spid="180" grpId="0"/>
      <p:bldP spid="181" grpId="0"/>
      <p:bldP spid="1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xagon 43"/>
          <p:cNvSpPr/>
          <p:nvPr/>
        </p:nvSpPr>
        <p:spPr>
          <a:xfrm>
            <a:off x="180455" y="1775091"/>
            <a:ext cx="3711509" cy="3199579"/>
          </a:xfrm>
          <a:prstGeom prst="hex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3120632" y="1775091"/>
            <a:ext cx="3711509" cy="3199579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Hexagon 39"/>
          <p:cNvSpPr/>
          <p:nvPr/>
        </p:nvSpPr>
        <p:spPr>
          <a:xfrm>
            <a:off x="6060809" y="1775091"/>
            <a:ext cx="3711509" cy="3199579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1" name="Hexagon 40"/>
          <p:cNvSpPr/>
          <p:nvPr/>
        </p:nvSpPr>
        <p:spPr>
          <a:xfrm>
            <a:off x="9000984" y="1775091"/>
            <a:ext cx="3711509" cy="3199579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2800" y="5421688"/>
            <a:ext cx="113338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。请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3862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6" grpId="0" animBg="1"/>
      <p:bldP spid="40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>
            <p:extLst/>
          </p:nvPr>
        </p:nvGraphicFramePr>
        <p:xfrm>
          <a:off x="1141458" y="2405487"/>
          <a:ext cx="5447574" cy="366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Oval 13"/>
          <p:cNvSpPr/>
          <p:nvPr/>
        </p:nvSpPr>
        <p:spPr>
          <a:xfrm>
            <a:off x="6949469" y="2793361"/>
            <a:ext cx="571172" cy="574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7652227" y="2840989"/>
            <a:ext cx="3450035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9469" y="3593378"/>
            <a:ext cx="571172" cy="574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652227" y="3637025"/>
            <a:ext cx="3450035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49469" y="4388708"/>
            <a:ext cx="571172" cy="5744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699090" y="4433061"/>
            <a:ext cx="3450035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9469" y="5148493"/>
            <a:ext cx="571172" cy="5744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699090" y="5229097"/>
            <a:ext cx="3403172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7025791" y="2939407"/>
            <a:ext cx="418529" cy="282357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106"/>
          <p:cNvSpPr>
            <a:spLocks noEditPoints="1"/>
          </p:cNvSpPr>
          <p:nvPr/>
        </p:nvSpPr>
        <p:spPr bwMode="auto">
          <a:xfrm>
            <a:off x="7127919" y="4515087"/>
            <a:ext cx="214271" cy="288364"/>
          </a:xfrm>
          <a:custGeom>
            <a:avLst/>
            <a:gdLst>
              <a:gd name="T0" fmla="*/ 0 w 107"/>
              <a:gd name="T1" fmla="*/ 0 h 144"/>
              <a:gd name="T2" fmla="*/ 0 w 107"/>
              <a:gd name="T3" fmla="*/ 144 h 144"/>
              <a:gd name="T4" fmla="*/ 80 w 107"/>
              <a:gd name="T5" fmla="*/ 144 h 144"/>
              <a:gd name="T6" fmla="*/ 107 w 107"/>
              <a:gd name="T7" fmla="*/ 113 h 144"/>
              <a:gd name="T8" fmla="*/ 107 w 107"/>
              <a:gd name="T9" fmla="*/ 0 h 144"/>
              <a:gd name="T10" fmla="*/ 0 w 107"/>
              <a:gd name="T11" fmla="*/ 0 h 144"/>
              <a:gd name="T12" fmla="*/ 9 w 107"/>
              <a:gd name="T13" fmla="*/ 134 h 144"/>
              <a:gd name="T14" fmla="*/ 9 w 107"/>
              <a:gd name="T15" fmla="*/ 9 h 144"/>
              <a:gd name="T16" fmla="*/ 99 w 107"/>
              <a:gd name="T17" fmla="*/ 9 h 144"/>
              <a:gd name="T18" fmla="*/ 99 w 107"/>
              <a:gd name="T19" fmla="*/ 102 h 144"/>
              <a:gd name="T20" fmla="*/ 72 w 107"/>
              <a:gd name="T21" fmla="*/ 102 h 144"/>
              <a:gd name="T22" fmla="*/ 72 w 107"/>
              <a:gd name="T23" fmla="*/ 134 h 144"/>
              <a:gd name="T24" fmla="*/ 9 w 107"/>
              <a:gd name="T25" fmla="*/ 13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" h="144">
                <a:moveTo>
                  <a:pt x="0" y="0"/>
                </a:moveTo>
                <a:lnTo>
                  <a:pt x="0" y="144"/>
                </a:lnTo>
                <a:lnTo>
                  <a:pt x="80" y="144"/>
                </a:lnTo>
                <a:lnTo>
                  <a:pt x="107" y="113"/>
                </a:lnTo>
                <a:lnTo>
                  <a:pt x="107" y="0"/>
                </a:lnTo>
                <a:lnTo>
                  <a:pt x="0" y="0"/>
                </a:lnTo>
                <a:close/>
                <a:moveTo>
                  <a:pt x="9" y="134"/>
                </a:moveTo>
                <a:lnTo>
                  <a:pt x="9" y="9"/>
                </a:lnTo>
                <a:lnTo>
                  <a:pt x="99" y="9"/>
                </a:lnTo>
                <a:lnTo>
                  <a:pt x="99" y="102"/>
                </a:lnTo>
                <a:lnTo>
                  <a:pt x="72" y="102"/>
                </a:lnTo>
                <a:lnTo>
                  <a:pt x="72" y="134"/>
                </a:lnTo>
                <a:lnTo>
                  <a:pt x="9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22914" y="3713390"/>
            <a:ext cx="224283" cy="334423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5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43"/>
            <p:cNvSpPr>
              <a:spLocks/>
            </p:cNvSpPr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14902" y="5279520"/>
            <a:ext cx="240304" cy="312395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30" name="Freeform 170"/>
            <p:cNvSpPr>
              <a:spLocks/>
            </p:cNvSpPr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71"/>
            <p:cNvSpPr>
              <a:spLocks/>
            </p:cNvSpPr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0662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0" y="0"/>
            <a:ext cx="12858750" cy="724376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224" b="-92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69335" y="3544317"/>
            <a:ext cx="6789415" cy="29523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10317807" y="3721820"/>
            <a:ext cx="223101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6600" cap="all" dirty="0" smtClean="0">
                <a:solidFill>
                  <a:srgbClr val="00B3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zh-CN" altLang="en-US" sz="6600" cap="all" dirty="0">
              <a:solidFill>
                <a:srgbClr val="00B3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8507915" y="5596646"/>
            <a:ext cx="4040911" cy="400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Year-end work reporting on activities report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7976884" y="5917462"/>
            <a:ext cx="4571942" cy="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|</a:t>
            </a:r>
            <a:endParaRPr lang="zh-CN" altLang="en-US" sz="1600" cap="all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069335" y="4688681"/>
            <a:ext cx="64794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5400" cap="all" dirty="0" smtClean="0">
                <a:solidFill>
                  <a:srgbClr val="1A8CE1"/>
                </a:solidFill>
                <a:cs typeface="Arial" panose="020B0604020202020204" pitchFamily="34" charset="0"/>
              </a:rPr>
              <a:t>感谢聆听 批评指导</a:t>
            </a:r>
            <a:endParaRPr lang="zh-CN" altLang="en-US" sz="5400" cap="all" dirty="0">
              <a:solidFill>
                <a:srgbClr val="1A8CE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90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60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3" grpId="0" animBg="1"/>
      <p:bldP spid="17" grpId="0"/>
      <p:bldP spid="18" grpId="0"/>
      <p:bldP spid="18" grpId="1"/>
      <p:bldP spid="19" grpId="0"/>
      <p:bldP spid="19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588" y="3616325"/>
            <a:ext cx="12855576" cy="3615185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007FD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4917581" y="5841531"/>
            <a:ext cx="7939583" cy="1390226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6212611" y="2680453"/>
            <a:ext cx="3293678" cy="130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69" b="1" dirty="0">
                <a:solidFill>
                  <a:srgbClr val="00B3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B3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800" b="1" dirty="0">
              <a:solidFill>
                <a:srgbClr val="00B3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5060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en-US" altLang="zh-CN" sz="506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6023153" y="2542488"/>
            <a:ext cx="0" cy="1997354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/>
          <p:cNvSpPr txBox="1"/>
          <p:nvPr/>
        </p:nvSpPr>
        <p:spPr>
          <a:xfrm>
            <a:off x="4260019" y="4193680"/>
            <a:ext cx="1269244" cy="346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052619" y="2505703"/>
            <a:ext cx="1476644" cy="14766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TextBox 24"/>
          <p:cNvSpPr txBox="1"/>
          <p:nvPr/>
        </p:nvSpPr>
        <p:spPr>
          <a:xfrm>
            <a:off x="6462749" y="4065700"/>
            <a:ext cx="149682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7942622" y="4065700"/>
            <a:ext cx="156366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4234380" y="2737595"/>
            <a:ext cx="1269244" cy="108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29" b="1" dirty="0">
                <a:solidFill>
                  <a:srgbClr val="00B36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7029" b="1" dirty="0">
              <a:solidFill>
                <a:srgbClr val="00B36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6462749" y="4355339"/>
            <a:ext cx="149682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7942622" y="4355339"/>
            <a:ext cx="156366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92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  <p:bldP spid="29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 13"/>
          <p:cNvGrpSpPr/>
          <p:nvPr/>
        </p:nvGrpSpPr>
        <p:grpSpPr>
          <a:xfrm>
            <a:off x="226467" y="2392189"/>
            <a:ext cx="12639904" cy="2835162"/>
            <a:chOff x="-92647" y="1563638"/>
            <a:chExt cx="8988871" cy="2016226"/>
          </a:xfrm>
          <a:solidFill>
            <a:schemeClr val="bg1">
              <a:lumMod val="75000"/>
            </a:schemeClr>
          </a:solidFill>
        </p:grpSpPr>
        <p:sp>
          <p:nvSpPr>
            <p:cNvPr id="30" name="Yarım Çerçeve 10"/>
            <p:cNvSpPr/>
            <p:nvPr/>
          </p:nvSpPr>
          <p:spPr>
            <a:xfrm>
              <a:off x="5148064" y="1563638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Yarım Çerçeve 10"/>
            <p:cNvSpPr/>
            <p:nvPr/>
          </p:nvSpPr>
          <p:spPr>
            <a:xfrm>
              <a:off x="1619672" y="1563638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Yarım Çerçeve 10"/>
            <p:cNvSpPr/>
            <p:nvPr/>
          </p:nvSpPr>
          <p:spPr>
            <a:xfrm rot="16200000">
              <a:off x="3393677" y="1599643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Yarım Çerçeve 10"/>
            <p:cNvSpPr/>
            <p:nvPr/>
          </p:nvSpPr>
          <p:spPr>
            <a:xfrm rot="16200000">
              <a:off x="-128651" y="1599643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Yarım Çerçeve 10"/>
            <p:cNvSpPr/>
            <p:nvPr/>
          </p:nvSpPr>
          <p:spPr>
            <a:xfrm rot="16200000">
              <a:off x="6916004" y="1599644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Gözyaşı Damlası 15"/>
          <p:cNvSpPr/>
          <p:nvPr/>
        </p:nvSpPr>
        <p:spPr>
          <a:xfrm>
            <a:off x="1089701" y="2992038"/>
            <a:ext cx="791180" cy="81004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AutoShape 29"/>
          <p:cNvSpPr>
            <a:spLocks/>
          </p:cNvSpPr>
          <p:nvPr/>
        </p:nvSpPr>
        <p:spPr bwMode="auto">
          <a:xfrm>
            <a:off x="1320104" y="3249358"/>
            <a:ext cx="330379" cy="2954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0"/>
                </a:lnTo>
                <a:cubicBezTo>
                  <a:pt x="2707" y="21203"/>
                  <a:pt x="2663" y="21329"/>
                  <a:pt x="2580" y="21438"/>
                </a:cubicBezTo>
                <a:cubicBezTo>
                  <a:pt x="2492" y="21547"/>
                  <a:pt x="2386" y="21599"/>
                  <a:pt x="2262" y="21599"/>
                </a:cubicBezTo>
                <a:lnTo>
                  <a:pt x="1348" y="21599"/>
                </a:lnTo>
                <a:cubicBezTo>
                  <a:pt x="1221" y="21599"/>
                  <a:pt x="1118" y="21544"/>
                  <a:pt x="1038" y="21438"/>
                </a:cubicBezTo>
                <a:cubicBezTo>
                  <a:pt x="954" y="21329"/>
                  <a:pt x="913" y="21203"/>
                  <a:pt x="913" y="21050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8" y="2476"/>
                </a:moveTo>
                <a:cubicBezTo>
                  <a:pt x="21063" y="2323"/>
                  <a:pt x="21247" y="2297"/>
                  <a:pt x="21389" y="2391"/>
                </a:cubicBezTo>
                <a:cubicBezTo>
                  <a:pt x="21529" y="2485"/>
                  <a:pt x="21599" y="2684"/>
                  <a:pt x="21599" y="2996"/>
                </a:cubicBezTo>
                <a:lnTo>
                  <a:pt x="21599" y="13515"/>
                </a:lnTo>
                <a:cubicBezTo>
                  <a:pt x="21599" y="13803"/>
                  <a:pt x="21526" y="14106"/>
                  <a:pt x="21382" y="14420"/>
                </a:cubicBezTo>
                <a:cubicBezTo>
                  <a:pt x="21237" y="14737"/>
                  <a:pt x="21056" y="14966"/>
                  <a:pt x="20838" y="15119"/>
                </a:cubicBezTo>
                <a:cubicBezTo>
                  <a:pt x="19954" y="15757"/>
                  <a:pt x="19146" y="16165"/>
                  <a:pt x="18412" y="16350"/>
                </a:cubicBezTo>
                <a:cubicBezTo>
                  <a:pt x="17678" y="16529"/>
                  <a:pt x="17036" y="16606"/>
                  <a:pt x="16490" y="16567"/>
                </a:cubicBezTo>
                <a:cubicBezTo>
                  <a:pt x="15849" y="16526"/>
                  <a:pt x="15281" y="16371"/>
                  <a:pt x="14791" y="16103"/>
                </a:cubicBezTo>
                <a:cubicBezTo>
                  <a:pt x="14392" y="15851"/>
                  <a:pt x="14003" y="15607"/>
                  <a:pt x="13623" y="15378"/>
                </a:cubicBezTo>
                <a:cubicBezTo>
                  <a:pt x="13244" y="15146"/>
                  <a:pt x="12857" y="14946"/>
                  <a:pt x="12458" y="14773"/>
                </a:cubicBezTo>
                <a:cubicBezTo>
                  <a:pt x="12059" y="14599"/>
                  <a:pt x="11640" y="14461"/>
                  <a:pt x="11197" y="14358"/>
                </a:cubicBezTo>
                <a:cubicBezTo>
                  <a:pt x="10757" y="14256"/>
                  <a:pt x="10269" y="14203"/>
                  <a:pt x="9738" y="14203"/>
                </a:cubicBezTo>
                <a:cubicBezTo>
                  <a:pt x="9310" y="14220"/>
                  <a:pt x="8825" y="14306"/>
                  <a:pt x="8286" y="14455"/>
                </a:cubicBezTo>
                <a:cubicBezTo>
                  <a:pt x="7824" y="14588"/>
                  <a:pt x="7266" y="14799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6"/>
                  <a:pt x="3978" y="16494"/>
                  <a:pt x="3826" y="16382"/>
                </a:cubicBezTo>
                <a:cubicBezTo>
                  <a:pt x="3674" y="16268"/>
                  <a:pt x="3598" y="16059"/>
                  <a:pt x="3598" y="15751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7" y="1715"/>
                </a:cubicBezTo>
                <a:cubicBezTo>
                  <a:pt x="11640" y="1818"/>
                  <a:pt x="12059" y="1956"/>
                  <a:pt x="12458" y="2135"/>
                </a:cubicBezTo>
                <a:cubicBezTo>
                  <a:pt x="12857" y="2306"/>
                  <a:pt x="13242" y="2508"/>
                  <a:pt x="13619" y="2737"/>
                </a:cubicBezTo>
                <a:cubicBezTo>
                  <a:pt x="13993" y="2967"/>
                  <a:pt x="14385" y="3207"/>
                  <a:pt x="14791" y="3463"/>
                </a:cubicBezTo>
                <a:cubicBezTo>
                  <a:pt x="15281" y="3736"/>
                  <a:pt x="15849" y="3889"/>
                  <a:pt x="16490" y="3924"/>
                </a:cubicBezTo>
                <a:cubicBezTo>
                  <a:pt x="17036" y="3965"/>
                  <a:pt x="17678" y="3889"/>
                  <a:pt x="18412" y="3707"/>
                </a:cubicBezTo>
                <a:cubicBezTo>
                  <a:pt x="19146" y="3522"/>
                  <a:pt x="19957" y="3113"/>
                  <a:pt x="20838" y="247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42836" tIns="142836" rIns="142836" bIns="142836" anchor="ctr"/>
          <a:lstStyle/>
          <a:p>
            <a:pPr algn="just" defTabSz="128554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Gözyaşı Damlası 36"/>
          <p:cNvSpPr/>
          <p:nvPr/>
        </p:nvSpPr>
        <p:spPr>
          <a:xfrm>
            <a:off x="3656272" y="2943545"/>
            <a:ext cx="791180" cy="81004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Gözyaşı Damlası 40"/>
          <p:cNvSpPr/>
          <p:nvPr/>
        </p:nvSpPr>
        <p:spPr>
          <a:xfrm>
            <a:off x="6183400" y="2923375"/>
            <a:ext cx="791180" cy="810046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Gözyaşı Damlası 42"/>
          <p:cNvSpPr/>
          <p:nvPr/>
        </p:nvSpPr>
        <p:spPr>
          <a:xfrm>
            <a:off x="8823697" y="2943545"/>
            <a:ext cx="791180" cy="810046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Gözyaşı Damlası 44"/>
          <p:cNvSpPr/>
          <p:nvPr/>
        </p:nvSpPr>
        <p:spPr>
          <a:xfrm>
            <a:off x="11223958" y="2943545"/>
            <a:ext cx="791180" cy="810046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AutoShape 115"/>
          <p:cNvSpPr>
            <a:spLocks/>
          </p:cNvSpPr>
          <p:nvPr/>
        </p:nvSpPr>
        <p:spPr bwMode="auto">
          <a:xfrm>
            <a:off x="3915621" y="3196685"/>
            <a:ext cx="303767" cy="3037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42836" tIns="142836" rIns="142836" bIns="142836" anchor="ctr"/>
          <a:lstStyle/>
          <a:p>
            <a:pPr algn="just" defTabSz="128554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78"/>
          <p:cNvSpPr>
            <a:spLocks noEditPoints="1"/>
          </p:cNvSpPr>
          <p:nvPr/>
        </p:nvSpPr>
        <p:spPr bwMode="auto">
          <a:xfrm>
            <a:off x="6410440" y="3164144"/>
            <a:ext cx="337100" cy="328509"/>
          </a:xfrm>
          <a:custGeom>
            <a:avLst/>
            <a:gdLst>
              <a:gd name="T0" fmla="*/ 172 w 241"/>
              <a:gd name="T1" fmla="*/ 0 h 234"/>
              <a:gd name="T2" fmla="*/ 102 w 241"/>
              <a:gd name="T3" fmla="*/ 50 h 234"/>
              <a:gd name="T4" fmla="*/ 102 w 241"/>
              <a:gd name="T5" fmla="*/ 50 h 234"/>
              <a:gd name="T6" fmla="*/ 26 w 241"/>
              <a:gd name="T7" fmla="*/ 126 h 234"/>
              <a:gd name="T8" fmla="*/ 2 w 241"/>
              <a:gd name="T9" fmla="*/ 201 h 234"/>
              <a:gd name="T10" fmla="*/ 26 w 241"/>
              <a:gd name="T11" fmla="*/ 234 h 234"/>
              <a:gd name="T12" fmla="*/ 96 w 241"/>
              <a:gd name="T13" fmla="*/ 216 h 234"/>
              <a:gd name="T14" fmla="*/ 220 w 241"/>
              <a:gd name="T15" fmla="*/ 97 h 234"/>
              <a:gd name="T16" fmla="*/ 117 w 241"/>
              <a:gd name="T17" fmla="*/ 174 h 234"/>
              <a:gd name="T18" fmla="*/ 181 w 241"/>
              <a:gd name="T19" fmla="*/ 86 h 234"/>
              <a:gd name="T20" fmla="*/ 174 w 241"/>
              <a:gd name="T21" fmla="*/ 123 h 234"/>
              <a:gd name="T22" fmla="*/ 117 w 241"/>
              <a:gd name="T23" fmla="*/ 180 h 234"/>
              <a:gd name="T24" fmla="*/ 108 w 241"/>
              <a:gd name="T25" fmla="*/ 148 h 234"/>
              <a:gd name="T26" fmla="*/ 84 w 241"/>
              <a:gd name="T27" fmla="*/ 125 h 234"/>
              <a:gd name="T28" fmla="*/ 169 w 241"/>
              <a:gd name="T29" fmla="*/ 66 h 234"/>
              <a:gd name="T30" fmla="*/ 108 w 241"/>
              <a:gd name="T31" fmla="*/ 148 h 234"/>
              <a:gd name="T32" fmla="*/ 56 w 241"/>
              <a:gd name="T33" fmla="*/ 117 h 234"/>
              <a:gd name="T34" fmla="*/ 146 w 241"/>
              <a:gd name="T35" fmla="*/ 53 h 234"/>
              <a:gd name="T36" fmla="*/ 31 w 241"/>
              <a:gd name="T37" fmla="*/ 219 h 234"/>
              <a:gd name="T38" fmla="*/ 15 w 241"/>
              <a:gd name="T39" fmla="*/ 209 h 234"/>
              <a:gd name="T40" fmla="*/ 23 w 241"/>
              <a:gd name="T41" fmla="*/ 177 h 234"/>
              <a:gd name="T42" fmla="*/ 58 w 241"/>
              <a:gd name="T43" fmla="*/ 211 h 234"/>
              <a:gd name="T44" fmla="*/ 65 w 241"/>
              <a:gd name="T45" fmla="*/ 210 h 234"/>
              <a:gd name="T46" fmla="*/ 26 w 241"/>
              <a:gd name="T47" fmla="*/ 169 h 234"/>
              <a:gd name="T48" fmla="*/ 36 w 241"/>
              <a:gd name="T49" fmla="*/ 138 h 234"/>
              <a:gd name="T50" fmla="*/ 95 w 241"/>
              <a:gd name="T51" fmla="*/ 201 h 234"/>
              <a:gd name="T52" fmla="*/ 65 w 241"/>
              <a:gd name="T53" fmla="*/ 210 h 234"/>
              <a:gd name="T54" fmla="*/ 198 w 241"/>
              <a:gd name="T55" fmla="*/ 99 h 234"/>
              <a:gd name="T56" fmla="*/ 179 w 241"/>
              <a:gd name="T57" fmla="*/ 55 h 234"/>
              <a:gd name="T58" fmla="*/ 148 w 241"/>
              <a:gd name="T59" fmla="*/ 24 h 234"/>
              <a:gd name="T60" fmla="*/ 205 w 241"/>
              <a:gd name="T61" fmla="*/ 30 h 234"/>
              <a:gd name="T62" fmla="*/ 210 w 241"/>
              <a:gd name="T63" fmla="*/ 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57109" tIns="128555" rIns="257109" bIns="128555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0" name="Group 55"/>
          <p:cNvGrpSpPr/>
          <p:nvPr/>
        </p:nvGrpSpPr>
        <p:grpSpPr>
          <a:xfrm>
            <a:off x="9071160" y="3194918"/>
            <a:ext cx="296254" cy="307301"/>
            <a:chOff x="998489" y="2241774"/>
            <a:chExt cx="256404" cy="239742"/>
          </a:xfrm>
          <a:solidFill>
            <a:schemeClr val="bg1"/>
          </a:solidFill>
        </p:grpSpPr>
        <p:sp>
          <p:nvSpPr>
            <p:cNvPr id="51" name="Freeform 58"/>
            <p:cNvSpPr>
              <a:spLocks noEditPoints="1"/>
            </p:cNvSpPr>
            <p:nvPr/>
          </p:nvSpPr>
          <p:spPr bwMode="auto">
            <a:xfrm>
              <a:off x="998489" y="2241774"/>
              <a:ext cx="256404" cy="239742"/>
            </a:xfrm>
            <a:custGeom>
              <a:avLst/>
              <a:gdLst>
                <a:gd name="T0" fmla="*/ 230 w 234"/>
                <a:gd name="T1" fmla="*/ 48 h 219"/>
                <a:gd name="T2" fmla="*/ 186 w 234"/>
                <a:gd name="T3" fmla="*/ 5 h 219"/>
                <a:gd name="T4" fmla="*/ 176 w 234"/>
                <a:gd name="T5" fmla="*/ 0 h 219"/>
                <a:gd name="T6" fmla="*/ 22 w 234"/>
                <a:gd name="T7" fmla="*/ 0 h 219"/>
                <a:gd name="T8" fmla="*/ 0 w 234"/>
                <a:gd name="T9" fmla="*/ 22 h 219"/>
                <a:gd name="T10" fmla="*/ 0 w 234"/>
                <a:gd name="T11" fmla="*/ 197 h 219"/>
                <a:gd name="T12" fmla="*/ 22 w 234"/>
                <a:gd name="T13" fmla="*/ 219 h 219"/>
                <a:gd name="T14" fmla="*/ 212 w 234"/>
                <a:gd name="T15" fmla="*/ 219 h 219"/>
                <a:gd name="T16" fmla="*/ 234 w 234"/>
                <a:gd name="T17" fmla="*/ 197 h 219"/>
                <a:gd name="T18" fmla="*/ 234 w 234"/>
                <a:gd name="T19" fmla="*/ 59 h 219"/>
                <a:gd name="T20" fmla="*/ 230 w 234"/>
                <a:gd name="T21" fmla="*/ 48 h 219"/>
                <a:gd name="T22" fmla="*/ 220 w 234"/>
                <a:gd name="T23" fmla="*/ 197 h 219"/>
                <a:gd name="T24" fmla="*/ 212 w 234"/>
                <a:gd name="T25" fmla="*/ 205 h 219"/>
                <a:gd name="T26" fmla="*/ 22 w 234"/>
                <a:gd name="T27" fmla="*/ 205 h 219"/>
                <a:gd name="T28" fmla="*/ 15 w 234"/>
                <a:gd name="T29" fmla="*/ 197 h 219"/>
                <a:gd name="T30" fmla="*/ 15 w 234"/>
                <a:gd name="T31" fmla="*/ 22 h 219"/>
                <a:gd name="T32" fmla="*/ 22 w 234"/>
                <a:gd name="T33" fmla="*/ 15 h 219"/>
                <a:gd name="T34" fmla="*/ 168 w 234"/>
                <a:gd name="T35" fmla="*/ 15 h 219"/>
                <a:gd name="T36" fmla="*/ 168 w 234"/>
                <a:gd name="T37" fmla="*/ 44 h 219"/>
                <a:gd name="T38" fmla="*/ 168 w 234"/>
                <a:gd name="T39" fmla="*/ 44 h 219"/>
                <a:gd name="T40" fmla="*/ 190 w 234"/>
                <a:gd name="T41" fmla="*/ 66 h 219"/>
                <a:gd name="T42" fmla="*/ 198 w 234"/>
                <a:gd name="T43" fmla="*/ 66 h 219"/>
                <a:gd name="T44" fmla="*/ 220 w 234"/>
                <a:gd name="T45" fmla="*/ 66 h 219"/>
                <a:gd name="T46" fmla="*/ 220 w 234"/>
                <a:gd name="T47" fmla="*/ 197 h 219"/>
                <a:gd name="T48" fmla="*/ 198 w 234"/>
                <a:gd name="T49" fmla="*/ 59 h 219"/>
                <a:gd name="T50" fmla="*/ 190 w 234"/>
                <a:gd name="T51" fmla="*/ 59 h 219"/>
                <a:gd name="T52" fmla="*/ 176 w 234"/>
                <a:gd name="T53" fmla="*/ 44 h 219"/>
                <a:gd name="T54" fmla="*/ 176 w 234"/>
                <a:gd name="T55" fmla="*/ 44 h 219"/>
                <a:gd name="T56" fmla="*/ 176 w 234"/>
                <a:gd name="T57" fmla="*/ 15 h 219"/>
                <a:gd name="T58" fmla="*/ 220 w 234"/>
                <a:gd name="T59" fmla="*/ 59 h 219"/>
                <a:gd name="T60" fmla="*/ 198 w 234"/>
                <a:gd name="T61" fmla="*/ 5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4" h="219">
                  <a:moveTo>
                    <a:pt x="230" y="48"/>
                  </a:moveTo>
                  <a:cubicBezTo>
                    <a:pt x="186" y="5"/>
                    <a:pt x="186" y="5"/>
                    <a:pt x="186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10"/>
                    <a:pt x="10" y="219"/>
                    <a:pt x="22" y="219"/>
                  </a:cubicBezTo>
                  <a:cubicBezTo>
                    <a:pt x="212" y="219"/>
                    <a:pt x="212" y="219"/>
                    <a:pt x="212" y="219"/>
                  </a:cubicBezTo>
                  <a:cubicBezTo>
                    <a:pt x="224" y="219"/>
                    <a:pt x="234" y="210"/>
                    <a:pt x="234" y="197"/>
                  </a:cubicBezTo>
                  <a:cubicBezTo>
                    <a:pt x="234" y="59"/>
                    <a:pt x="234" y="59"/>
                    <a:pt x="234" y="59"/>
                  </a:cubicBezTo>
                  <a:cubicBezTo>
                    <a:pt x="234" y="55"/>
                    <a:pt x="233" y="51"/>
                    <a:pt x="230" y="48"/>
                  </a:cubicBezTo>
                  <a:close/>
                  <a:moveTo>
                    <a:pt x="220" y="197"/>
                  </a:moveTo>
                  <a:cubicBezTo>
                    <a:pt x="220" y="202"/>
                    <a:pt x="216" y="205"/>
                    <a:pt x="212" y="205"/>
                  </a:cubicBezTo>
                  <a:cubicBezTo>
                    <a:pt x="22" y="205"/>
                    <a:pt x="22" y="205"/>
                    <a:pt x="22" y="205"/>
                  </a:cubicBezTo>
                  <a:cubicBezTo>
                    <a:pt x="18" y="205"/>
                    <a:pt x="15" y="202"/>
                    <a:pt x="15" y="19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"/>
                    <a:pt x="18" y="15"/>
                    <a:pt x="22" y="15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56"/>
                    <a:pt x="178" y="66"/>
                    <a:pt x="190" y="66"/>
                  </a:cubicBezTo>
                  <a:cubicBezTo>
                    <a:pt x="198" y="66"/>
                    <a:pt x="198" y="66"/>
                    <a:pt x="198" y="66"/>
                  </a:cubicBezTo>
                  <a:cubicBezTo>
                    <a:pt x="220" y="66"/>
                    <a:pt x="220" y="66"/>
                    <a:pt x="220" y="66"/>
                  </a:cubicBezTo>
                  <a:lnTo>
                    <a:pt x="220" y="197"/>
                  </a:lnTo>
                  <a:close/>
                  <a:moveTo>
                    <a:pt x="198" y="59"/>
                  </a:moveTo>
                  <a:cubicBezTo>
                    <a:pt x="190" y="59"/>
                    <a:pt x="190" y="59"/>
                    <a:pt x="190" y="59"/>
                  </a:cubicBezTo>
                  <a:cubicBezTo>
                    <a:pt x="182" y="59"/>
                    <a:pt x="176" y="52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220" y="59"/>
                    <a:pt x="220" y="59"/>
                    <a:pt x="220" y="59"/>
                  </a:cubicBezTo>
                  <a:lnTo>
                    <a:pt x="198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9"/>
            <p:cNvSpPr>
              <a:spLocks/>
            </p:cNvSpPr>
            <p:nvPr/>
          </p:nvSpPr>
          <p:spPr bwMode="auto">
            <a:xfrm>
              <a:off x="1118823" y="2289908"/>
              <a:ext cx="48597" cy="7868"/>
            </a:xfrm>
            <a:custGeom>
              <a:avLst/>
              <a:gdLst>
                <a:gd name="T0" fmla="*/ 4 w 44"/>
                <a:gd name="T1" fmla="*/ 7 h 7"/>
                <a:gd name="T2" fmla="*/ 40 w 44"/>
                <a:gd name="T3" fmla="*/ 7 h 7"/>
                <a:gd name="T4" fmla="*/ 44 w 44"/>
                <a:gd name="T5" fmla="*/ 4 h 7"/>
                <a:gd name="T6" fmla="*/ 40 w 44"/>
                <a:gd name="T7" fmla="*/ 0 h 7"/>
                <a:gd name="T8" fmla="*/ 4 w 44"/>
                <a:gd name="T9" fmla="*/ 0 h 7"/>
                <a:gd name="T10" fmla="*/ 0 w 44"/>
                <a:gd name="T11" fmla="*/ 4 h 7"/>
                <a:gd name="T12" fmla="*/ 4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60"/>
            <p:cNvSpPr>
              <a:spLocks/>
            </p:cNvSpPr>
            <p:nvPr/>
          </p:nvSpPr>
          <p:spPr bwMode="auto">
            <a:xfrm>
              <a:off x="1118823" y="2313975"/>
              <a:ext cx="48597" cy="7868"/>
            </a:xfrm>
            <a:custGeom>
              <a:avLst/>
              <a:gdLst>
                <a:gd name="T0" fmla="*/ 4 w 44"/>
                <a:gd name="T1" fmla="*/ 7 h 7"/>
                <a:gd name="T2" fmla="*/ 40 w 44"/>
                <a:gd name="T3" fmla="*/ 7 h 7"/>
                <a:gd name="T4" fmla="*/ 44 w 44"/>
                <a:gd name="T5" fmla="*/ 4 h 7"/>
                <a:gd name="T6" fmla="*/ 40 w 44"/>
                <a:gd name="T7" fmla="*/ 0 h 7"/>
                <a:gd name="T8" fmla="*/ 4 w 44"/>
                <a:gd name="T9" fmla="*/ 0 h 7"/>
                <a:gd name="T10" fmla="*/ 0 w 44"/>
                <a:gd name="T11" fmla="*/ 4 h 7"/>
                <a:gd name="T12" fmla="*/ 4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61"/>
            <p:cNvSpPr>
              <a:spLocks/>
            </p:cNvSpPr>
            <p:nvPr/>
          </p:nvSpPr>
          <p:spPr bwMode="auto">
            <a:xfrm>
              <a:off x="1118823" y="2338041"/>
              <a:ext cx="104135" cy="7868"/>
            </a:xfrm>
            <a:custGeom>
              <a:avLst/>
              <a:gdLst>
                <a:gd name="T0" fmla="*/ 0 w 95"/>
                <a:gd name="T1" fmla="*/ 4 h 7"/>
                <a:gd name="T2" fmla="*/ 4 w 95"/>
                <a:gd name="T3" fmla="*/ 7 h 7"/>
                <a:gd name="T4" fmla="*/ 91 w 95"/>
                <a:gd name="T5" fmla="*/ 7 h 7"/>
                <a:gd name="T6" fmla="*/ 95 w 95"/>
                <a:gd name="T7" fmla="*/ 4 h 7"/>
                <a:gd name="T8" fmla="*/ 91 w 95"/>
                <a:gd name="T9" fmla="*/ 0 h 7"/>
                <a:gd name="T10" fmla="*/ 4 w 95"/>
                <a:gd name="T11" fmla="*/ 0 h 7"/>
                <a:gd name="T12" fmla="*/ 0 w 9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">
                  <a:moveTo>
                    <a:pt x="0" y="4"/>
                  </a:moveTo>
                  <a:cubicBezTo>
                    <a:pt x="0" y="6"/>
                    <a:pt x="2" y="7"/>
                    <a:pt x="4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3" y="7"/>
                    <a:pt x="95" y="6"/>
                    <a:pt x="95" y="4"/>
                  </a:cubicBezTo>
                  <a:cubicBezTo>
                    <a:pt x="95" y="2"/>
                    <a:pt x="93" y="0"/>
                    <a:pt x="9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62"/>
            <p:cNvSpPr>
              <a:spLocks/>
            </p:cNvSpPr>
            <p:nvPr/>
          </p:nvSpPr>
          <p:spPr bwMode="auto">
            <a:xfrm>
              <a:off x="1031349" y="2386175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63"/>
            <p:cNvSpPr>
              <a:spLocks/>
            </p:cNvSpPr>
            <p:nvPr/>
          </p:nvSpPr>
          <p:spPr bwMode="auto">
            <a:xfrm>
              <a:off x="1031349" y="2410242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1031349" y="2434308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1031349" y="2362108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6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66"/>
            <p:cNvSpPr>
              <a:spLocks noEditPoints="1"/>
            </p:cNvSpPr>
            <p:nvPr/>
          </p:nvSpPr>
          <p:spPr bwMode="auto">
            <a:xfrm>
              <a:off x="1031349" y="2282040"/>
              <a:ext cx="71275" cy="63870"/>
            </a:xfrm>
            <a:custGeom>
              <a:avLst/>
              <a:gdLst>
                <a:gd name="T0" fmla="*/ 7 w 65"/>
                <a:gd name="T1" fmla="*/ 58 h 58"/>
                <a:gd name="T2" fmla="*/ 58 w 65"/>
                <a:gd name="T3" fmla="*/ 58 h 58"/>
                <a:gd name="T4" fmla="*/ 65 w 65"/>
                <a:gd name="T5" fmla="*/ 51 h 58"/>
                <a:gd name="T6" fmla="*/ 65 w 65"/>
                <a:gd name="T7" fmla="*/ 7 h 58"/>
                <a:gd name="T8" fmla="*/ 58 w 65"/>
                <a:gd name="T9" fmla="*/ 0 h 58"/>
                <a:gd name="T10" fmla="*/ 7 w 65"/>
                <a:gd name="T11" fmla="*/ 0 h 58"/>
                <a:gd name="T12" fmla="*/ 0 w 65"/>
                <a:gd name="T13" fmla="*/ 7 h 58"/>
                <a:gd name="T14" fmla="*/ 0 w 65"/>
                <a:gd name="T15" fmla="*/ 51 h 58"/>
                <a:gd name="T16" fmla="*/ 7 w 65"/>
                <a:gd name="T17" fmla="*/ 58 h 58"/>
                <a:gd name="T18" fmla="*/ 14 w 65"/>
                <a:gd name="T19" fmla="*/ 14 h 58"/>
                <a:gd name="T20" fmla="*/ 51 w 65"/>
                <a:gd name="T21" fmla="*/ 14 h 58"/>
                <a:gd name="T22" fmla="*/ 51 w 65"/>
                <a:gd name="T23" fmla="*/ 44 h 58"/>
                <a:gd name="T24" fmla="*/ 14 w 65"/>
                <a:gd name="T25" fmla="*/ 44 h 58"/>
                <a:gd name="T26" fmla="*/ 14 w 65"/>
                <a:gd name="T27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58">
                  <a:moveTo>
                    <a:pt x="7" y="58"/>
                  </a:moveTo>
                  <a:cubicBezTo>
                    <a:pt x="58" y="58"/>
                    <a:pt x="58" y="58"/>
                    <a:pt x="58" y="58"/>
                  </a:cubicBezTo>
                  <a:cubicBezTo>
                    <a:pt x="62" y="58"/>
                    <a:pt x="65" y="55"/>
                    <a:pt x="65" y="5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lose/>
                  <a:moveTo>
                    <a:pt x="14" y="14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14" y="44"/>
                    <a:pt x="14" y="44"/>
                    <a:pt x="14" y="4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0" name="AutoShape 66"/>
          <p:cNvSpPr>
            <a:spLocks/>
          </p:cNvSpPr>
          <p:nvPr/>
        </p:nvSpPr>
        <p:spPr bwMode="auto">
          <a:xfrm>
            <a:off x="11431911" y="3167147"/>
            <a:ext cx="375275" cy="362842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17537" y="12697"/>
                </a:moveTo>
                <a:lnTo>
                  <a:pt x="19798" y="9997"/>
                </a:lnTo>
                <a:lnTo>
                  <a:pt x="19798" y="17284"/>
                </a:lnTo>
                <a:cubicBezTo>
                  <a:pt x="19798" y="17874"/>
                  <a:pt x="19700" y="18429"/>
                  <a:pt x="19505" y="18949"/>
                </a:cubicBezTo>
                <a:cubicBezTo>
                  <a:pt x="19309" y="19469"/>
                  <a:pt x="19049" y="19928"/>
                  <a:pt x="18721" y="20321"/>
                </a:cubicBezTo>
                <a:cubicBezTo>
                  <a:pt x="18394" y="20715"/>
                  <a:pt x="18014" y="21027"/>
                  <a:pt x="17583" y="21256"/>
                </a:cubicBezTo>
                <a:cubicBezTo>
                  <a:pt x="17153" y="21485"/>
                  <a:pt x="16690" y="21599"/>
                  <a:pt x="16188" y="21599"/>
                </a:cubicBezTo>
                <a:lnTo>
                  <a:pt x="3595" y="21599"/>
                </a:lnTo>
                <a:cubicBezTo>
                  <a:pt x="3103" y="21599"/>
                  <a:pt x="2635" y="21485"/>
                  <a:pt x="2195" y="21256"/>
                </a:cubicBezTo>
                <a:cubicBezTo>
                  <a:pt x="1754" y="21027"/>
                  <a:pt x="1372" y="20715"/>
                  <a:pt x="1052" y="20321"/>
                </a:cubicBezTo>
                <a:cubicBezTo>
                  <a:pt x="734" y="19928"/>
                  <a:pt x="477" y="19469"/>
                  <a:pt x="286" y="18949"/>
                </a:cubicBezTo>
                <a:cubicBezTo>
                  <a:pt x="95" y="18429"/>
                  <a:pt x="0" y="17874"/>
                  <a:pt x="0" y="17284"/>
                </a:cubicBezTo>
                <a:lnTo>
                  <a:pt x="0" y="4315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6"/>
                  <a:pt x="734" y="1645"/>
                  <a:pt x="1052" y="1263"/>
                </a:cubicBezTo>
                <a:cubicBezTo>
                  <a:pt x="1372" y="878"/>
                  <a:pt x="1754" y="572"/>
                  <a:pt x="2195" y="343"/>
                </a:cubicBezTo>
                <a:cubicBezTo>
                  <a:pt x="2635" y="114"/>
                  <a:pt x="3103" y="0"/>
                  <a:pt x="3595" y="0"/>
                </a:cubicBezTo>
                <a:lnTo>
                  <a:pt x="16188" y="0"/>
                </a:lnTo>
                <a:cubicBezTo>
                  <a:pt x="16401" y="0"/>
                  <a:pt x="16605" y="26"/>
                  <a:pt x="16798" y="82"/>
                </a:cubicBezTo>
                <a:lnTo>
                  <a:pt x="14608" y="2714"/>
                </a:lnTo>
                <a:lnTo>
                  <a:pt x="3595" y="2714"/>
                </a:lnTo>
                <a:cubicBezTo>
                  <a:pt x="3228" y="2714"/>
                  <a:pt x="2914" y="2867"/>
                  <a:pt x="2652" y="3184"/>
                </a:cubicBezTo>
                <a:cubicBezTo>
                  <a:pt x="2391" y="3496"/>
                  <a:pt x="2261" y="3875"/>
                  <a:pt x="2261" y="4315"/>
                </a:cubicBezTo>
                <a:lnTo>
                  <a:pt x="2261" y="17284"/>
                </a:lnTo>
                <a:cubicBezTo>
                  <a:pt x="2261" y="17724"/>
                  <a:pt x="2391" y="18101"/>
                  <a:pt x="2652" y="18412"/>
                </a:cubicBezTo>
                <a:cubicBezTo>
                  <a:pt x="2914" y="18729"/>
                  <a:pt x="3228" y="18888"/>
                  <a:pt x="3595" y="18888"/>
                </a:cubicBezTo>
                <a:lnTo>
                  <a:pt x="16188" y="18888"/>
                </a:lnTo>
                <a:cubicBezTo>
                  <a:pt x="16556" y="18888"/>
                  <a:pt x="16874" y="18729"/>
                  <a:pt x="17138" y="18412"/>
                </a:cubicBezTo>
                <a:cubicBezTo>
                  <a:pt x="17405" y="18101"/>
                  <a:pt x="17537" y="17724"/>
                  <a:pt x="17537" y="17284"/>
                </a:cubicBezTo>
                <a:lnTo>
                  <a:pt x="17537" y="12697"/>
                </a:lnTo>
                <a:close/>
                <a:moveTo>
                  <a:pt x="21333" y="2796"/>
                </a:moveTo>
                <a:cubicBezTo>
                  <a:pt x="21514" y="3011"/>
                  <a:pt x="21599" y="3272"/>
                  <a:pt x="21597" y="3578"/>
                </a:cubicBezTo>
                <a:cubicBezTo>
                  <a:pt x="21592" y="3881"/>
                  <a:pt x="21504" y="4136"/>
                  <a:pt x="21333" y="4342"/>
                </a:cubicBezTo>
                <a:lnTo>
                  <a:pt x="13005" y="14346"/>
                </a:lnTo>
                <a:lnTo>
                  <a:pt x="11854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1" y="16044"/>
                  <a:pt x="10733" y="15938"/>
                  <a:pt x="10555" y="15721"/>
                </a:cubicBezTo>
                <a:lnTo>
                  <a:pt x="9383" y="14346"/>
                </a:lnTo>
                <a:lnTo>
                  <a:pt x="4779" y="8787"/>
                </a:lnTo>
                <a:cubicBezTo>
                  <a:pt x="4600" y="8573"/>
                  <a:pt x="4507" y="8314"/>
                  <a:pt x="4507" y="8006"/>
                </a:cubicBezTo>
                <a:cubicBezTo>
                  <a:pt x="4507" y="7703"/>
                  <a:pt x="4600" y="7441"/>
                  <a:pt x="4779" y="7227"/>
                </a:cubicBezTo>
                <a:lnTo>
                  <a:pt x="5927" y="5846"/>
                </a:lnTo>
                <a:cubicBezTo>
                  <a:pt x="6106" y="5635"/>
                  <a:pt x="6323" y="5526"/>
                  <a:pt x="6578" y="5526"/>
                </a:cubicBezTo>
                <a:cubicBezTo>
                  <a:pt x="6830" y="5526"/>
                  <a:pt x="7043" y="5634"/>
                  <a:pt x="7214" y="5846"/>
                </a:cubicBezTo>
                <a:lnTo>
                  <a:pt x="11198" y="10632"/>
                </a:lnTo>
                <a:lnTo>
                  <a:pt x="18861" y="1404"/>
                </a:lnTo>
                <a:cubicBezTo>
                  <a:pt x="19040" y="1186"/>
                  <a:pt x="19262" y="1084"/>
                  <a:pt x="19524" y="1087"/>
                </a:cubicBezTo>
                <a:cubicBezTo>
                  <a:pt x="19786" y="1092"/>
                  <a:pt x="20001" y="1198"/>
                  <a:pt x="20173" y="1404"/>
                </a:cubicBezTo>
                <a:lnTo>
                  <a:pt x="21333" y="27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42836" tIns="142836" rIns="142836" bIns="142836" anchor="ctr"/>
          <a:lstStyle/>
          <a:p>
            <a:pPr algn="just" defTabSz="128554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744359" y="4007437"/>
            <a:ext cx="17213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Metin kutusu 60"/>
          <p:cNvSpPr txBox="1"/>
          <p:nvPr/>
        </p:nvSpPr>
        <p:spPr>
          <a:xfrm>
            <a:off x="3158338" y="4042215"/>
            <a:ext cx="17213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Metin kutusu 61"/>
          <p:cNvSpPr txBox="1"/>
          <p:nvPr/>
        </p:nvSpPr>
        <p:spPr>
          <a:xfrm>
            <a:off x="5750340" y="3974190"/>
            <a:ext cx="17213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Metin kutusu 62"/>
          <p:cNvSpPr txBox="1"/>
          <p:nvPr/>
        </p:nvSpPr>
        <p:spPr>
          <a:xfrm>
            <a:off x="8358614" y="4053179"/>
            <a:ext cx="17213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Metin kutusu 63"/>
          <p:cNvSpPr txBox="1"/>
          <p:nvPr/>
        </p:nvSpPr>
        <p:spPr>
          <a:xfrm>
            <a:off x="10792348" y="4042215"/>
            <a:ext cx="165440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 animBg="1"/>
      <p:bldP spid="37" grpId="0" animBg="1"/>
      <p:bldP spid="41" grpId="0" animBg="1"/>
      <p:bldP spid="43" grpId="0" animBg="1"/>
      <p:bldP spid="45" grpId="0" animBg="1"/>
      <p:bldP spid="48" grpId="0" animBg="1"/>
      <p:bldP spid="49" grpId="0" animBg="1"/>
      <p:bldP spid="60" grpId="0" animBg="1"/>
      <p:bldP spid="18" grpId="0"/>
      <p:bldP spid="61" grpId="0"/>
      <p:bldP spid="62" grpId="0"/>
      <p:bldP spid="63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4"/>
          <p:cNvSpPr>
            <a:spLocks/>
          </p:cNvSpPr>
          <p:nvPr/>
        </p:nvSpPr>
        <p:spPr bwMode="auto">
          <a:xfrm rot="10800000">
            <a:off x="1643726" y="2286102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24"/>
          <p:cNvSpPr>
            <a:spLocks/>
          </p:cNvSpPr>
          <p:nvPr/>
        </p:nvSpPr>
        <p:spPr bwMode="auto">
          <a:xfrm rot="5400000" flipH="1">
            <a:off x="1903982" y="4006128"/>
            <a:ext cx="1459769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24"/>
          <p:cNvSpPr>
            <a:spLocks/>
          </p:cNvSpPr>
          <p:nvPr/>
        </p:nvSpPr>
        <p:spPr bwMode="auto">
          <a:xfrm flipH="1">
            <a:off x="3624008" y="3745873"/>
            <a:ext cx="1459769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24"/>
          <p:cNvSpPr>
            <a:spLocks/>
          </p:cNvSpPr>
          <p:nvPr/>
        </p:nvSpPr>
        <p:spPr bwMode="auto">
          <a:xfrm rot="5400000">
            <a:off x="3884267" y="2025844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24"/>
          <p:cNvSpPr>
            <a:spLocks/>
          </p:cNvSpPr>
          <p:nvPr/>
        </p:nvSpPr>
        <p:spPr bwMode="auto">
          <a:xfrm rot="10800000">
            <a:off x="5604293" y="2286102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24"/>
          <p:cNvSpPr>
            <a:spLocks/>
          </p:cNvSpPr>
          <p:nvPr/>
        </p:nvSpPr>
        <p:spPr bwMode="auto">
          <a:xfrm rot="5400000" flipH="1">
            <a:off x="5864549" y="4006127"/>
            <a:ext cx="1459769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1899499" y="2903175"/>
            <a:ext cx="264741" cy="230801"/>
            <a:chOff x="7540014" y="4306907"/>
            <a:chExt cx="389342" cy="339426"/>
          </a:xfrm>
          <a:solidFill>
            <a:schemeClr val="accent1"/>
          </a:solidFill>
        </p:grpSpPr>
        <p:sp>
          <p:nvSpPr>
            <p:cNvPr id="35" name="Freeform 110"/>
            <p:cNvSpPr>
              <a:spLocks/>
            </p:cNvSpPr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11"/>
            <p:cNvSpPr>
              <a:spLocks/>
            </p:cNvSpPr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12"/>
            <p:cNvSpPr>
              <a:spLocks/>
            </p:cNvSpPr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13"/>
            <p:cNvSpPr>
              <a:spLocks/>
            </p:cNvSpPr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14"/>
            <p:cNvSpPr>
              <a:spLocks/>
            </p:cNvSpPr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15"/>
            <p:cNvSpPr>
              <a:spLocks/>
            </p:cNvSpPr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16"/>
            <p:cNvSpPr>
              <a:spLocks/>
            </p:cNvSpPr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875054" y="4880867"/>
            <a:ext cx="226333" cy="230801"/>
            <a:chOff x="7160655" y="2178006"/>
            <a:chExt cx="379359" cy="386846"/>
          </a:xfrm>
          <a:solidFill>
            <a:schemeClr val="accent3"/>
          </a:solidFill>
        </p:grpSpPr>
        <p:sp>
          <p:nvSpPr>
            <p:cNvPr id="47" name="Freeform 36"/>
            <p:cNvSpPr>
              <a:spLocks noEditPoints="1"/>
            </p:cNvSpPr>
            <p:nvPr/>
          </p:nvSpPr>
          <p:spPr bwMode="auto">
            <a:xfrm>
              <a:off x="7277956" y="2178006"/>
              <a:ext cx="262058" cy="262058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1 w 79"/>
                <a:gd name="T5" fmla="*/ 63 h 79"/>
                <a:gd name="T6" fmla="*/ 11 w 79"/>
                <a:gd name="T7" fmla="*/ 63 h 79"/>
                <a:gd name="T8" fmla="*/ 17 w 79"/>
                <a:gd name="T9" fmla="*/ 68 h 79"/>
                <a:gd name="T10" fmla="*/ 64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8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0" y="28"/>
                    <a:pt x="0" y="49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6"/>
                    <a:pt x="15" y="67"/>
                    <a:pt x="17" y="68"/>
                  </a:cubicBezTo>
                  <a:cubicBezTo>
                    <a:pt x="31" y="79"/>
                    <a:pt x="51" y="78"/>
                    <a:pt x="64" y="65"/>
                  </a:cubicBezTo>
                  <a:cubicBezTo>
                    <a:pt x="78" y="51"/>
                    <a:pt x="79" y="29"/>
                    <a:pt x="65" y="14"/>
                  </a:cubicBezTo>
                  <a:close/>
                  <a:moveTo>
                    <a:pt x="58" y="59"/>
                  </a:moveTo>
                  <a:cubicBezTo>
                    <a:pt x="47" y="69"/>
                    <a:pt x="30" y="69"/>
                    <a:pt x="20" y="59"/>
                  </a:cubicBezTo>
                  <a:cubicBezTo>
                    <a:pt x="9" y="48"/>
                    <a:pt x="9" y="31"/>
                    <a:pt x="20" y="21"/>
                  </a:cubicBezTo>
                  <a:cubicBezTo>
                    <a:pt x="31" y="10"/>
                    <a:pt x="48" y="10"/>
                    <a:pt x="58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7160655" y="2400130"/>
              <a:ext cx="159730" cy="164722"/>
            </a:xfrm>
            <a:custGeom>
              <a:avLst/>
              <a:gdLst>
                <a:gd name="T0" fmla="*/ 0 w 64"/>
                <a:gd name="T1" fmla="*/ 52 h 66"/>
                <a:gd name="T2" fmla="*/ 12 w 64"/>
                <a:gd name="T3" fmla="*/ 66 h 66"/>
                <a:gd name="T4" fmla="*/ 64 w 64"/>
                <a:gd name="T5" fmla="*/ 8 h 66"/>
                <a:gd name="T6" fmla="*/ 55 w 64"/>
                <a:gd name="T7" fmla="*/ 0 h 66"/>
                <a:gd name="T8" fmla="*/ 0 w 64"/>
                <a:gd name="T9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2"/>
                  </a:moveTo>
                  <a:lnTo>
                    <a:pt x="12" y="66"/>
                  </a:lnTo>
                  <a:lnTo>
                    <a:pt x="64" y="8"/>
                  </a:lnTo>
                  <a:lnTo>
                    <a:pt x="55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7412728" y="2265358"/>
              <a:ext cx="99831" cy="119797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0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2242685" y="4505212"/>
            <a:ext cx="262159" cy="230801"/>
            <a:chOff x="6040049" y="4182118"/>
            <a:chExt cx="521619" cy="459224"/>
          </a:xfrm>
          <a:solidFill>
            <a:schemeClr val="accent2"/>
          </a:solidFill>
        </p:grpSpPr>
        <p:sp>
          <p:nvSpPr>
            <p:cNvPr id="51" name="Freeform 84"/>
            <p:cNvSpPr>
              <a:spLocks/>
            </p:cNvSpPr>
            <p:nvPr/>
          </p:nvSpPr>
          <p:spPr bwMode="auto">
            <a:xfrm>
              <a:off x="6087469" y="4202084"/>
              <a:ext cx="194671" cy="419291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85"/>
            <p:cNvSpPr>
              <a:spLocks/>
            </p:cNvSpPr>
            <p:nvPr/>
          </p:nvSpPr>
          <p:spPr bwMode="auto">
            <a:xfrm>
              <a:off x="6040049" y="4339353"/>
              <a:ext cx="27454" cy="147252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86"/>
            <p:cNvSpPr>
              <a:spLocks/>
            </p:cNvSpPr>
            <p:nvPr/>
          </p:nvSpPr>
          <p:spPr bwMode="auto">
            <a:xfrm>
              <a:off x="6329559" y="4296924"/>
              <a:ext cx="77370" cy="229612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87"/>
            <p:cNvSpPr>
              <a:spLocks/>
            </p:cNvSpPr>
            <p:nvPr/>
          </p:nvSpPr>
          <p:spPr bwMode="auto">
            <a:xfrm>
              <a:off x="6376980" y="4239521"/>
              <a:ext cx="102328" cy="341923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88"/>
            <p:cNvSpPr>
              <a:spLocks/>
            </p:cNvSpPr>
            <p:nvPr/>
          </p:nvSpPr>
          <p:spPr bwMode="auto">
            <a:xfrm>
              <a:off x="6436879" y="4182118"/>
              <a:ext cx="124789" cy="459224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6" name="Freeform 21"/>
          <p:cNvSpPr>
            <a:spLocks noChangeAspect="1" noEditPoints="1"/>
          </p:cNvSpPr>
          <p:nvPr/>
        </p:nvSpPr>
        <p:spPr bwMode="auto">
          <a:xfrm>
            <a:off x="4219781" y="3257644"/>
            <a:ext cx="259273" cy="230801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Freeform 49"/>
          <p:cNvSpPr>
            <a:spLocks noChangeAspect="1" noEditPoints="1"/>
          </p:cNvSpPr>
          <p:nvPr/>
        </p:nvSpPr>
        <p:spPr bwMode="auto">
          <a:xfrm>
            <a:off x="6198683" y="4501210"/>
            <a:ext cx="270988" cy="230801"/>
          </a:xfrm>
          <a:custGeom>
            <a:avLst/>
            <a:gdLst>
              <a:gd name="T0" fmla="*/ 182 w 400"/>
              <a:gd name="T1" fmla="*/ 180 h 340"/>
              <a:gd name="T2" fmla="*/ 218 w 400"/>
              <a:gd name="T3" fmla="*/ 180 h 340"/>
              <a:gd name="T4" fmla="*/ 218 w 400"/>
              <a:gd name="T5" fmla="*/ 220 h 340"/>
              <a:gd name="T6" fmla="*/ 400 w 400"/>
              <a:gd name="T7" fmla="*/ 220 h 340"/>
              <a:gd name="T8" fmla="*/ 396 w 400"/>
              <a:gd name="T9" fmla="*/ 103 h 340"/>
              <a:gd name="T10" fmla="*/ 356 w 400"/>
              <a:gd name="T11" fmla="*/ 60 h 340"/>
              <a:gd name="T12" fmla="*/ 292 w 400"/>
              <a:gd name="T13" fmla="*/ 60 h 340"/>
              <a:gd name="T14" fmla="*/ 268 w 400"/>
              <a:gd name="T15" fmla="*/ 15 h 340"/>
              <a:gd name="T16" fmla="*/ 244 w 400"/>
              <a:gd name="T17" fmla="*/ 0 h 340"/>
              <a:gd name="T18" fmla="*/ 155 w 400"/>
              <a:gd name="T19" fmla="*/ 0 h 340"/>
              <a:gd name="T20" fmla="*/ 132 w 400"/>
              <a:gd name="T21" fmla="*/ 15 h 340"/>
              <a:gd name="T22" fmla="*/ 108 w 400"/>
              <a:gd name="T23" fmla="*/ 60 h 340"/>
              <a:gd name="T24" fmla="*/ 44 w 400"/>
              <a:gd name="T25" fmla="*/ 60 h 340"/>
              <a:gd name="T26" fmla="*/ 4 w 400"/>
              <a:gd name="T27" fmla="*/ 103 h 340"/>
              <a:gd name="T28" fmla="*/ 0 w 400"/>
              <a:gd name="T29" fmla="*/ 220 h 340"/>
              <a:gd name="T30" fmla="*/ 182 w 400"/>
              <a:gd name="T31" fmla="*/ 220 h 340"/>
              <a:gd name="T32" fmla="*/ 182 w 400"/>
              <a:gd name="T33" fmla="*/ 180 h 340"/>
              <a:gd name="T34" fmla="*/ 153 w 400"/>
              <a:gd name="T35" fmla="*/ 38 h 340"/>
              <a:gd name="T36" fmla="*/ 169 w 400"/>
              <a:gd name="T37" fmla="*/ 28 h 340"/>
              <a:gd name="T38" fmla="*/ 230 w 400"/>
              <a:gd name="T39" fmla="*/ 28 h 340"/>
              <a:gd name="T40" fmla="*/ 247 w 400"/>
              <a:gd name="T41" fmla="*/ 38 h 340"/>
              <a:gd name="T42" fmla="*/ 258 w 400"/>
              <a:gd name="T43" fmla="*/ 60 h 340"/>
              <a:gd name="T44" fmla="*/ 141 w 400"/>
              <a:gd name="T45" fmla="*/ 60 h 340"/>
              <a:gd name="T46" fmla="*/ 153 w 400"/>
              <a:gd name="T47" fmla="*/ 38 h 340"/>
              <a:gd name="T48" fmla="*/ 218 w 400"/>
              <a:gd name="T49" fmla="*/ 280 h 340"/>
              <a:gd name="T50" fmla="*/ 182 w 400"/>
              <a:gd name="T51" fmla="*/ 280 h 340"/>
              <a:gd name="T52" fmla="*/ 182 w 400"/>
              <a:gd name="T53" fmla="*/ 240 h 340"/>
              <a:gd name="T54" fmla="*/ 10 w 400"/>
              <a:gd name="T55" fmla="*/ 240 h 340"/>
              <a:gd name="T56" fmla="*/ 14 w 400"/>
              <a:gd name="T57" fmla="*/ 306 h 340"/>
              <a:gd name="T58" fmla="*/ 50 w 400"/>
              <a:gd name="T59" fmla="*/ 340 h 340"/>
              <a:gd name="T60" fmla="*/ 350 w 400"/>
              <a:gd name="T61" fmla="*/ 340 h 340"/>
              <a:gd name="T62" fmla="*/ 386 w 400"/>
              <a:gd name="T63" fmla="*/ 306 h 340"/>
              <a:gd name="T64" fmla="*/ 390 w 400"/>
              <a:gd name="T65" fmla="*/ 240 h 340"/>
              <a:gd name="T66" fmla="*/ 218 w 400"/>
              <a:gd name="T67" fmla="*/ 240 h 340"/>
              <a:gd name="T68" fmla="*/ 218 w 400"/>
              <a:gd name="T69" fmla="*/ 28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0" h="340">
                <a:moveTo>
                  <a:pt x="182" y="180"/>
                </a:moveTo>
                <a:cubicBezTo>
                  <a:pt x="218" y="180"/>
                  <a:pt x="218" y="180"/>
                  <a:pt x="218" y="180"/>
                </a:cubicBezTo>
                <a:cubicBezTo>
                  <a:pt x="218" y="220"/>
                  <a:pt x="218" y="220"/>
                  <a:pt x="218" y="220"/>
                </a:cubicBezTo>
                <a:cubicBezTo>
                  <a:pt x="400" y="220"/>
                  <a:pt x="400" y="220"/>
                  <a:pt x="400" y="220"/>
                </a:cubicBezTo>
                <a:cubicBezTo>
                  <a:pt x="400" y="220"/>
                  <a:pt x="397" y="131"/>
                  <a:pt x="396" y="103"/>
                </a:cubicBezTo>
                <a:cubicBezTo>
                  <a:pt x="395" y="76"/>
                  <a:pt x="385" y="60"/>
                  <a:pt x="356" y="60"/>
                </a:cubicBezTo>
                <a:cubicBezTo>
                  <a:pt x="292" y="60"/>
                  <a:pt x="292" y="60"/>
                  <a:pt x="292" y="60"/>
                </a:cubicBezTo>
                <a:cubicBezTo>
                  <a:pt x="282" y="41"/>
                  <a:pt x="271" y="21"/>
                  <a:pt x="268" y="15"/>
                </a:cubicBezTo>
                <a:cubicBezTo>
                  <a:pt x="261" y="2"/>
                  <a:pt x="259" y="0"/>
                  <a:pt x="244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41" y="0"/>
                  <a:pt x="138" y="2"/>
                  <a:pt x="132" y="15"/>
                </a:cubicBezTo>
                <a:cubicBezTo>
                  <a:pt x="129" y="21"/>
                  <a:pt x="118" y="41"/>
                  <a:pt x="108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14" y="60"/>
                  <a:pt x="5" y="76"/>
                  <a:pt x="4" y="103"/>
                </a:cubicBezTo>
                <a:cubicBezTo>
                  <a:pt x="3" y="129"/>
                  <a:pt x="0" y="220"/>
                  <a:pt x="0" y="220"/>
                </a:cubicBezTo>
                <a:cubicBezTo>
                  <a:pt x="182" y="220"/>
                  <a:pt x="182" y="220"/>
                  <a:pt x="182" y="220"/>
                </a:cubicBezTo>
                <a:lnTo>
                  <a:pt x="182" y="180"/>
                </a:lnTo>
                <a:close/>
                <a:moveTo>
                  <a:pt x="153" y="38"/>
                </a:moveTo>
                <a:cubicBezTo>
                  <a:pt x="157" y="30"/>
                  <a:pt x="159" y="28"/>
                  <a:pt x="169" y="28"/>
                </a:cubicBezTo>
                <a:cubicBezTo>
                  <a:pt x="230" y="28"/>
                  <a:pt x="230" y="28"/>
                  <a:pt x="230" y="28"/>
                </a:cubicBezTo>
                <a:cubicBezTo>
                  <a:pt x="241" y="28"/>
                  <a:pt x="242" y="30"/>
                  <a:pt x="247" y="38"/>
                </a:cubicBezTo>
                <a:cubicBezTo>
                  <a:pt x="248" y="41"/>
                  <a:pt x="253" y="50"/>
                  <a:pt x="258" y="60"/>
                </a:cubicBezTo>
                <a:cubicBezTo>
                  <a:pt x="141" y="60"/>
                  <a:pt x="141" y="60"/>
                  <a:pt x="141" y="60"/>
                </a:cubicBezTo>
                <a:cubicBezTo>
                  <a:pt x="146" y="50"/>
                  <a:pt x="151" y="41"/>
                  <a:pt x="153" y="38"/>
                </a:cubicBezTo>
                <a:close/>
                <a:moveTo>
                  <a:pt x="218" y="280"/>
                </a:moveTo>
                <a:cubicBezTo>
                  <a:pt x="182" y="280"/>
                  <a:pt x="182" y="280"/>
                  <a:pt x="182" y="280"/>
                </a:cubicBezTo>
                <a:cubicBezTo>
                  <a:pt x="182" y="240"/>
                  <a:pt x="182" y="240"/>
                  <a:pt x="182" y="240"/>
                </a:cubicBezTo>
                <a:cubicBezTo>
                  <a:pt x="10" y="240"/>
                  <a:pt x="10" y="240"/>
                  <a:pt x="10" y="240"/>
                </a:cubicBezTo>
                <a:cubicBezTo>
                  <a:pt x="10" y="240"/>
                  <a:pt x="12" y="276"/>
                  <a:pt x="14" y="306"/>
                </a:cubicBezTo>
                <a:cubicBezTo>
                  <a:pt x="14" y="319"/>
                  <a:pt x="18" y="340"/>
                  <a:pt x="50" y="340"/>
                </a:cubicBezTo>
                <a:cubicBezTo>
                  <a:pt x="350" y="340"/>
                  <a:pt x="350" y="340"/>
                  <a:pt x="350" y="340"/>
                </a:cubicBezTo>
                <a:cubicBezTo>
                  <a:pt x="381" y="340"/>
                  <a:pt x="385" y="319"/>
                  <a:pt x="386" y="306"/>
                </a:cubicBezTo>
                <a:cubicBezTo>
                  <a:pt x="388" y="275"/>
                  <a:pt x="390" y="240"/>
                  <a:pt x="390" y="240"/>
                </a:cubicBezTo>
                <a:cubicBezTo>
                  <a:pt x="218" y="240"/>
                  <a:pt x="218" y="240"/>
                  <a:pt x="218" y="240"/>
                </a:cubicBezTo>
                <a:lnTo>
                  <a:pt x="218" y="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Freeform 16"/>
          <p:cNvSpPr>
            <a:spLocks noChangeAspect="1" noEditPoints="1"/>
          </p:cNvSpPr>
          <p:nvPr/>
        </p:nvSpPr>
        <p:spPr bwMode="auto">
          <a:xfrm>
            <a:off x="5839823" y="2904872"/>
            <a:ext cx="230259" cy="230801"/>
          </a:xfrm>
          <a:custGeom>
            <a:avLst/>
            <a:gdLst>
              <a:gd name="T0" fmla="*/ 136 w 360"/>
              <a:gd name="T1" fmla="*/ 226 h 361"/>
              <a:gd name="T2" fmla="*/ 56 w 360"/>
              <a:gd name="T3" fmla="*/ 194 h 361"/>
              <a:gd name="T4" fmla="*/ 56 w 360"/>
              <a:gd name="T5" fmla="*/ 221 h 361"/>
              <a:gd name="T6" fmla="*/ 136 w 360"/>
              <a:gd name="T7" fmla="*/ 253 h 361"/>
              <a:gd name="T8" fmla="*/ 136 w 360"/>
              <a:gd name="T9" fmla="*/ 226 h 361"/>
              <a:gd name="T10" fmla="*/ 136 w 360"/>
              <a:gd name="T11" fmla="*/ 143 h 361"/>
              <a:gd name="T12" fmla="*/ 56 w 360"/>
              <a:gd name="T13" fmla="*/ 111 h 361"/>
              <a:gd name="T14" fmla="*/ 56 w 360"/>
              <a:gd name="T15" fmla="*/ 138 h 361"/>
              <a:gd name="T16" fmla="*/ 136 w 360"/>
              <a:gd name="T17" fmla="*/ 170 h 361"/>
              <a:gd name="T18" fmla="*/ 136 w 360"/>
              <a:gd name="T19" fmla="*/ 143 h 361"/>
              <a:gd name="T20" fmla="*/ 351 w 360"/>
              <a:gd name="T21" fmla="*/ 4 h 361"/>
              <a:gd name="T22" fmla="*/ 332 w 360"/>
              <a:gd name="T23" fmla="*/ 2 h 361"/>
              <a:gd name="T24" fmla="*/ 180 w 360"/>
              <a:gd name="T25" fmla="*/ 63 h 361"/>
              <a:gd name="T26" fmla="*/ 27 w 360"/>
              <a:gd name="T27" fmla="*/ 2 h 361"/>
              <a:gd name="T28" fmla="*/ 8 w 360"/>
              <a:gd name="T29" fmla="*/ 4 h 361"/>
              <a:gd name="T30" fmla="*/ 0 w 360"/>
              <a:gd name="T31" fmla="*/ 21 h 361"/>
              <a:gd name="T32" fmla="*/ 0 w 360"/>
              <a:gd name="T33" fmla="*/ 277 h 361"/>
              <a:gd name="T34" fmla="*/ 12 w 360"/>
              <a:gd name="T35" fmla="*/ 295 h 361"/>
              <a:gd name="T36" fmla="*/ 172 w 360"/>
              <a:gd name="T37" fmla="*/ 359 h 361"/>
              <a:gd name="T38" fmla="*/ 176 w 360"/>
              <a:gd name="T39" fmla="*/ 361 h 361"/>
              <a:gd name="T40" fmla="*/ 180 w 360"/>
              <a:gd name="T41" fmla="*/ 361 h 361"/>
              <a:gd name="T42" fmla="*/ 184 w 360"/>
              <a:gd name="T43" fmla="*/ 361 h 361"/>
              <a:gd name="T44" fmla="*/ 187 w 360"/>
              <a:gd name="T45" fmla="*/ 359 h 361"/>
              <a:gd name="T46" fmla="*/ 347 w 360"/>
              <a:gd name="T47" fmla="*/ 295 h 361"/>
              <a:gd name="T48" fmla="*/ 360 w 360"/>
              <a:gd name="T49" fmla="*/ 277 h 361"/>
              <a:gd name="T50" fmla="*/ 360 w 360"/>
              <a:gd name="T51" fmla="*/ 21 h 361"/>
              <a:gd name="T52" fmla="*/ 351 w 360"/>
              <a:gd name="T53" fmla="*/ 4 h 361"/>
              <a:gd name="T54" fmla="*/ 160 w 360"/>
              <a:gd name="T55" fmla="*/ 320 h 361"/>
              <a:gd name="T56" fmla="*/ 32 w 360"/>
              <a:gd name="T57" fmla="*/ 269 h 361"/>
              <a:gd name="T58" fmla="*/ 32 w 360"/>
              <a:gd name="T59" fmla="*/ 45 h 361"/>
              <a:gd name="T60" fmla="*/ 160 w 360"/>
              <a:gd name="T61" fmla="*/ 96 h 361"/>
              <a:gd name="T62" fmla="*/ 160 w 360"/>
              <a:gd name="T63" fmla="*/ 320 h 361"/>
              <a:gd name="T64" fmla="*/ 328 w 360"/>
              <a:gd name="T65" fmla="*/ 269 h 361"/>
              <a:gd name="T66" fmla="*/ 200 w 360"/>
              <a:gd name="T67" fmla="*/ 320 h 361"/>
              <a:gd name="T68" fmla="*/ 200 w 360"/>
              <a:gd name="T69" fmla="*/ 96 h 361"/>
              <a:gd name="T70" fmla="*/ 328 w 360"/>
              <a:gd name="T71" fmla="*/ 45 h 361"/>
              <a:gd name="T72" fmla="*/ 328 w 360"/>
              <a:gd name="T73" fmla="*/ 269 h 361"/>
              <a:gd name="T74" fmla="*/ 304 w 360"/>
              <a:gd name="T75" fmla="*/ 194 h 361"/>
              <a:gd name="T76" fmla="*/ 224 w 360"/>
              <a:gd name="T77" fmla="*/ 226 h 361"/>
              <a:gd name="T78" fmla="*/ 224 w 360"/>
              <a:gd name="T79" fmla="*/ 253 h 361"/>
              <a:gd name="T80" fmla="*/ 304 w 360"/>
              <a:gd name="T81" fmla="*/ 221 h 361"/>
              <a:gd name="T82" fmla="*/ 304 w 360"/>
              <a:gd name="T83" fmla="*/ 194 h 361"/>
              <a:gd name="T84" fmla="*/ 304 w 360"/>
              <a:gd name="T85" fmla="*/ 111 h 361"/>
              <a:gd name="T86" fmla="*/ 224 w 360"/>
              <a:gd name="T87" fmla="*/ 143 h 361"/>
              <a:gd name="T88" fmla="*/ 224 w 360"/>
              <a:gd name="T89" fmla="*/ 170 h 361"/>
              <a:gd name="T90" fmla="*/ 304 w 360"/>
              <a:gd name="T91" fmla="*/ 138 h 361"/>
              <a:gd name="T92" fmla="*/ 304 w 360"/>
              <a:gd name="T93" fmla="*/ 11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0" h="361">
                <a:moveTo>
                  <a:pt x="136" y="226"/>
                </a:moveTo>
                <a:cubicBezTo>
                  <a:pt x="56" y="194"/>
                  <a:pt x="56" y="194"/>
                  <a:pt x="56" y="194"/>
                </a:cubicBezTo>
                <a:cubicBezTo>
                  <a:pt x="56" y="221"/>
                  <a:pt x="56" y="221"/>
                  <a:pt x="56" y="221"/>
                </a:cubicBezTo>
                <a:cubicBezTo>
                  <a:pt x="136" y="253"/>
                  <a:pt x="136" y="253"/>
                  <a:pt x="136" y="253"/>
                </a:cubicBezTo>
                <a:lnTo>
                  <a:pt x="136" y="226"/>
                </a:lnTo>
                <a:close/>
                <a:moveTo>
                  <a:pt x="136" y="143"/>
                </a:moveTo>
                <a:cubicBezTo>
                  <a:pt x="56" y="111"/>
                  <a:pt x="56" y="111"/>
                  <a:pt x="56" y="111"/>
                </a:cubicBezTo>
                <a:cubicBezTo>
                  <a:pt x="56" y="138"/>
                  <a:pt x="56" y="138"/>
                  <a:pt x="56" y="138"/>
                </a:cubicBezTo>
                <a:cubicBezTo>
                  <a:pt x="136" y="170"/>
                  <a:pt x="136" y="170"/>
                  <a:pt x="136" y="170"/>
                </a:cubicBezTo>
                <a:lnTo>
                  <a:pt x="136" y="143"/>
                </a:lnTo>
                <a:close/>
                <a:moveTo>
                  <a:pt x="351" y="4"/>
                </a:moveTo>
                <a:cubicBezTo>
                  <a:pt x="345" y="1"/>
                  <a:pt x="338" y="0"/>
                  <a:pt x="332" y="2"/>
                </a:cubicBezTo>
                <a:cubicBezTo>
                  <a:pt x="180" y="63"/>
                  <a:pt x="180" y="63"/>
                  <a:pt x="180" y="63"/>
                </a:cubicBezTo>
                <a:cubicBezTo>
                  <a:pt x="27" y="2"/>
                  <a:pt x="27" y="2"/>
                  <a:pt x="27" y="2"/>
                </a:cubicBezTo>
                <a:cubicBezTo>
                  <a:pt x="21" y="0"/>
                  <a:pt x="14" y="1"/>
                  <a:pt x="8" y="4"/>
                </a:cubicBezTo>
                <a:cubicBezTo>
                  <a:pt x="3" y="8"/>
                  <a:pt x="0" y="14"/>
                  <a:pt x="0" y="21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85"/>
                  <a:pt x="5" y="292"/>
                  <a:pt x="12" y="295"/>
                </a:cubicBezTo>
                <a:cubicBezTo>
                  <a:pt x="172" y="359"/>
                  <a:pt x="172" y="359"/>
                  <a:pt x="172" y="359"/>
                </a:cubicBezTo>
                <a:cubicBezTo>
                  <a:pt x="172" y="359"/>
                  <a:pt x="175" y="360"/>
                  <a:pt x="176" y="361"/>
                </a:cubicBezTo>
                <a:cubicBezTo>
                  <a:pt x="177" y="361"/>
                  <a:pt x="178" y="361"/>
                  <a:pt x="180" y="361"/>
                </a:cubicBezTo>
                <a:cubicBezTo>
                  <a:pt x="181" y="361"/>
                  <a:pt x="182" y="361"/>
                  <a:pt x="184" y="361"/>
                </a:cubicBezTo>
                <a:cubicBezTo>
                  <a:pt x="184" y="360"/>
                  <a:pt x="187" y="359"/>
                  <a:pt x="187" y="359"/>
                </a:cubicBezTo>
                <a:cubicBezTo>
                  <a:pt x="347" y="295"/>
                  <a:pt x="347" y="295"/>
                  <a:pt x="347" y="295"/>
                </a:cubicBezTo>
                <a:cubicBezTo>
                  <a:pt x="355" y="292"/>
                  <a:pt x="360" y="285"/>
                  <a:pt x="360" y="277"/>
                </a:cubicBezTo>
                <a:cubicBezTo>
                  <a:pt x="360" y="21"/>
                  <a:pt x="360" y="21"/>
                  <a:pt x="360" y="21"/>
                </a:cubicBezTo>
                <a:cubicBezTo>
                  <a:pt x="360" y="14"/>
                  <a:pt x="356" y="8"/>
                  <a:pt x="351" y="4"/>
                </a:cubicBezTo>
                <a:close/>
                <a:moveTo>
                  <a:pt x="160" y="320"/>
                </a:moveTo>
                <a:cubicBezTo>
                  <a:pt x="32" y="269"/>
                  <a:pt x="32" y="269"/>
                  <a:pt x="32" y="269"/>
                </a:cubicBezTo>
                <a:cubicBezTo>
                  <a:pt x="32" y="45"/>
                  <a:pt x="32" y="45"/>
                  <a:pt x="32" y="45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320"/>
                </a:lnTo>
                <a:close/>
                <a:moveTo>
                  <a:pt x="328" y="269"/>
                </a:moveTo>
                <a:cubicBezTo>
                  <a:pt x="200" y="320"/>
                  <a:pt x="200" y="320"/>
                  <a:pt x="200" y="320"/>
                </a:cubicBezTo>
                <a:cubicBezTo>
                  <a:pt x="200" y="96"/>
                  <a:pt x="200" y="96"/>
                  <a:pt x="200" y="96"/>
                </a:cubicBezTo>
                <a:cubicBezTo>
                  <a:pt x="328" y="45"/>
                  <a:pt x="328" y="45"/>
                  <a:pt x="328" y="45"/>
                </a:cubicBezTo>
                <a:lnTo>
                  <a:pt x="328" y="269"/>
                </a:lnTo>
                <a:close/>
                <a:moveTo>
                  <a:pt x="304" y="194"/>
                </a:moveTo>
                <a:cubicBezTo>
                  <a:pt x="224" y="226"/>
                  <a:pt x="224" y="226"/>
                  <a:pt x="224" y="226"/>
                </a:cubicBezTo>
                <a:cubicBezTo>
                  <a:pt x="224" y="253"/>
                  <a:pt x="224" y="253"/>
                  <a:pt x="224" y="253"/>
                </a:cubicBezTo>
                <a:cubicBezTo>
                  <a:pt x="304" y="221"/>
                  <a:pt x="304" y="221"/>
                  <a:pt x="304" y="221"/>
                </a:cubicBezTo>
                <a:lnTo>
                  <a:pt x="304" y="194"/>
                </a:lnTo>
                <a:close/>
                <a:moveTo>
                  <a:pt x="304" y="111"/>
                </a:moveTo>
                <a:cubicBezTo>
                  <a:pt x="224" y="143"/>
                  <a:pt x="224" y="143"/>
                  <a:pt x="224" y="143"/>
                </a:cubicBezTo>
                <a:cubicBezTo>
                  <a:pt x="224" y="170"/>
                  <a:pt x="224" y="170"/>
                  <a:pt x="224" y="170"/>
                </a:cubicBezTo>
                <a:cubicBezTo>
                  <a:pt x="304" y="138"/>
                  <a:pt x="304" y="138"/>
                  <a:pt x="304" y="138"/>
                </a:cubicBezTo>
                <a:lnTo>
                  <a:pt x="304" y="11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83748" tIns="41874" rIns="83748" bIns="41874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2216953" y="2888756"/>
            <a:ext cx="886542" cy="2585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1930340" y="4875669"/>
            <a:ext cx="886542" cy="2585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4142403" y="4875669"/>
            <a:ext cx="886542" cy="2585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3849754" y="2893890"/>
            <a:ext cx="1064191" cy="2585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6114496" y="2891016"/>
            <a:ext cx="886542" cy="2585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5890905" y="4875669"/>
            <a:ext cx="886542" cy="2585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7538982" y="2231504"/>
            <a:ext cx="1593794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7538983" y="2496953"/>
            <a:ext cx="3580452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38981" y="3299239"/>
            <a:ext cx="3580453" cy="254310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403884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6" grpId="0"/>
      <p:bldP spid="67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数据 3"/>
          <p:cNvSpPr/>
          <p:nvPr/>
        </p:nvSpPr>
        <p:spPr>
          <a:xfrm rot="16200000" flipH="1">
            <a:off x="1393237" y="1947938"/>
            <a:ext cx="708749" cy="279496"/>
          </a:xfrm>
          <a:prstGeom prst="flowChartInputOut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810366" y="1490072"/>
            <a:ext cx="4252506" cy="5062507"/>
          </a:xfrm>
          <a:prstGeom prst="roundRect">
            <a:avLst>
              <a:gd name="adj" fmla="val 6769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1607865" y="1883072"/>
            <a:ext cx="3633432" cy="558990"/>
          </a:xfrm>
          <a:prstGeom prst="homePlate">
            <a:avLst>
              <a:gd name="adj" fmla="val 3346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5367" y="2806324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观点一：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0793" y="2005995"/>
            <a:ext cx="2389107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2000" b="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5367" y="3994925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观点二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15367" y="5209925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观点三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流程图: 数据 10"/>
          <p:cNvSpPr/>
          <p:nvPr/>
        </p:nvSpPr>
        <p:spPr>
          <a:xfrm rot="16200000" flipH="1">
            <a:off x="6556995" y="1947938"/>
            <a:ext cx="708749" cy="279496"/>
          </a:xfrm>
          <a:prstGeom prst="flowChartInputOutp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974123" y="1490072"/>
            <a:ext cx="4252506" cy="5062507"/>
          </a:xfrm>
          <a:prstGeom prst="roundRect">
            <a:avLst>
              <a:gd name="adj" fmla="val 6769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五边形 12"/>
          <p:cNvSpPr/>
          <p:nvPr/>
        </p:nvSpPr>
        <p:spPr>
          <a:xfrm>
            <a:off x="6771623" y="1883072"/>
            <a:ext cx="3633432" cy="558990"/>
          </a:xfrm>
          <a:prstGeom prst="homePlate">
            <a:avLst>
              <a:gd name="adj" fmla="val 33465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123" y="2806324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结论一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4550" y="2005995"/>
            <a:ext cx="2389107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2000" b="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79123" y="3994925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结论二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79123" y="5209925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结论三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71784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1"/>
          <p:cNvSpPr/>
          <p:nvPr/>
        </p:nvSpPr>
        <p:spPr>
          <a:xfrm rot="1891259">
            <a:off x="8857492" y="180950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30251" y="1638617"/>
            <a:ext cx="2496055" cy="3243377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29863" y="1638617"/>
            <a:ext cx="2502984" cy="258888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1"/>
          <p:cNvSpPr/>
          <p:nvPr/>
        </p:nvSpPr>
        <p:spPr>
          <a:xfrm rot="765310">
            <a:off x="4827441" y="1429770"/>
            <a:ext cx="2968153" cy="346897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02279" y="1621554"/>
            <a:ext cx="2496055" cy="324337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2142" y="1606675"/>
            <a:ext cx="2502984" cy="26208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1"/>
          <p:cNvSpPr/>
          <p:nvPr/>
        </p:nvSpPr>
        <p:spPr>
          <a:xfrm rot="1321971">
            <a:off x="1573547" y="133628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34542" y="1621554"/>
            <a:ext cx="2496055" cy="3243377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41896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grpSp>
        <p:nvGrpSpPr>
          <p:cNvPr id="16" name="组合 19"/>
          <p:cNvGrpSpPr>
            <a:grpSpLocks/>
          </p:cNvGrpSpPr>
          <p:nvPr/>
        </p:nvGrpSpPr>
        <p:grpSpPr bwMode="auto">
          <a:xfrm>
            <a:off x="1704651" y="5021249"/>
            <a:ext cx="9319618" cy="1673668"/>
            <a:chOff x="1160463" y="2796138"/>
            <a:chExt cx="9421420" cy="1190029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1160463" y="2796138"/>
              <a:ext cx="1833524" cy="32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8"/>
            <p:cNvSpPr>
              <a:spLocks noChangeArrowheads="1"/>
            </p:cNvSpPr>
            <p:nvPr/>
          </p:nvSpPr>
          <p:spPr bwMode="auto">
            <a:xfrm>
              <a:off x="1160463" y="3132696"/>
              <a:ext cx="9421420" cy="853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27613" y="1621552"/>
            <a:ext cx="2502984" cy="26208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629314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4" name="矩形 23"/>
          <p:cNvSpPr/>
          <p:nvPr/>
        </p:nvSpPr>
        <p:spPr>
          <a:xfrm>
            <a:off x="9217340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2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92773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20" grpId="0" animBg="1"/>
      <p:bldP spid="33" grpId="0" animBg="1"/>
      <p:bldP spid="34" grpId="0" animBg="1"/>
      <p:bldP spid="19" grpId="0" animBg="1"/>
      <p:bldP spid="31" grpId="0" animBg="1"/>
      <p:bldP spid="32" grpId="0" animBg="1"/>
      <p:bldP spid="41" grpId="0"/>
      <p:bldP spid="2" grpId="0" animBg="1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7514859" y="3399234"/>
            <a:ext cx="3675708" cy="679548"/>
            <a:chOff x="7125311" y="3386950"/>
            <a:chExt cx="3485499" cy="644384"/>
          </a:xfrm>
          <a:solidFill>
            <a:schemeClr val="accent4"/>
          </a:solidFill>
        </p:grpSpPr>
        <p:sp>
          <p:nvSpPr>
            <p:cNvPr id="7" name="Shape 533"/>
            <p:cNvSpPr/>
            <p:nvPr/>
          </p:nvSpPr>
          <p:spPr>
            <a:xfrm>
              <a:off x="7465374" y="3386950"/>
              <a:ext cx="3145436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Shape 534"/>
            <p:cNvSpPr/>
            <p:nvPr/>
          </p:nvSpPr>
          <p:spPr>
            <a:xfrm>
              <a:off x="7125311" y="3386950"/>
              <a:ext cx="345204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340"/>
                  </a:lnTo>
                  <a:lnTo>
                    <a:pt x="0" y="13486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0"/>
          <p:cNvGrpSpPr/>
          <p:nvPr/>
        </p:nvGrpSpPr>
        <p:grpSpPr>
          <a:xfrm>
            <a:off x="1630821" y="3399234"/>
            <a:ext cx="3684606" cy="679548"/>
            <a:chOff x="1545760" y="3386950"/>
            <a:chExt cx="3493936" cy="644384"/>
          </a:xfrm>
          <a:solidFill>
            <a:schemeClr val="accent3"/>
          </a:solidFill>
        </p:grpSpPr>
        <p:sp>
          <p:nvSpPr>
            <p:cNvPr id="10" name="Shape 536"/>
            <p:cNvSpPr/>
            <p:nvPr/>
          </p:nvSpPr>
          <p:spPr>
            <a:xfrm>
              <a:off x="4694491" y="3386950"/>
              <a:ext cx="345205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340"/>
                  </a:lnTo>
                  <a:lnTo>
                    <a:pt x="21600" y="13486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Shape 537"/>
            <p:cNvSpPr/>
            <p:nvPr/>
          </p:nvSpPr>
          <p:spPr>
            <a:xfrm>
              <a:off x="1545760" y="3386950"/>
              <a:ext cx="3151081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7142958" y="1895073"/>
            <a:ext cx="4049674" cy="907007"/>
            <a:chOff x="6772654" y="2152648"/>
            <a:chExt cx="3840113" cy="860072"/>
          </a:xfrm>
          <a:solidFill>
            <a:schemeClr val="accent2"/>
          </a:solidFill>
        </p:grpSpPr>
        <p:sp>
          <p:nvSpPr>
            <p:cNvPr id="13" name="Shape 539"/>
            <p:cNvSpPr/>
            <p:nvPr/>
          </p:nvSpPr>
          <p:spPr>
            <a:xfrm>
              <a:off x="7289045" y="2152648"/>
              <a:ext cx="3323722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Shape 540"/>
            <p:cNvSpPr/>
            <p:nvPr/>
          </p:nvSpPr>
          <p:spPr>
            <a:xfrm>
              <a:off x="6772654" y="2152648"/>
              <a:ext cx="516147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997"/>
                  </a:lnTo>
                  <a:lnTo>
                    <a:pt x="2792" y="21600"/>
                  </a:lnTo>
                  <a:lnTo>
                    <a:pt x="21600" y="16183"/>
                  </a:lnTo>
                  <a:cubicBezTo>
                    <a:pt x="21600" y="16183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8"/>
          <p:cNvGrpSpPr/>
          <p:nvPr/>
        </p:nvGrpSpPr>
        <p:grpSpPr>
          <a:xfrm>
            <a:off x="1630822" y="1895073"/>
            <a:ext cx="4064124" cy="907007"/>
            <a:chOff x="1545760" y="2152648"/>
            <a:chExt cx="3853814" cy="860072"/>
          </a:xfrm>
          <a:solidFill>
            <a:schemeClr val="accent1"/>
          </a:solidFill>
        </p:grpSpPr>
        <p:sp>
          <p:nvSpPr>
            <p:cNvPr id="16" name="Shape 542"/>
            <p:cNvSpPr/>
            <p:nvPr/>
          </p:nvSpPr>
          <p:spPr>
            <a:xfrm>
              <a:off x="1545760" y="2152648"/>
              <a:ext cx="3344236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Shape 543"/>
            <p:cNvSpPr/>
            <p:nvPr/>
          </p:nvSpPr>
          <p:spPr>
            <a:xfrm>
              <a:off x="4883415" y="2152648"/>
              <a:ext cx="516159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9997"/>
                  </a:lnTo>
                  <a:lnTo>
                    <a:pt x="18808" y="21600"/>
                  </a:lnTo>
                  <a:lnTo>
                    <a:pt x="0" y="16183"/>
                  </a:lnTo>
                  <a:cubicBezTo>
                    <a:pt x="0" y="16183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21"/>
          <p:cNvGrpSpPr/>
          <p:nvPr/>
        </p:nvGrpSpPr>
        <p:grpSpPr>
          <a:xfrm>
            <a:off x="7129675" y="4735475"/>
            <a:ext cx="4081025" cy="907007"/>
            <a:chOff x="6760059" y="4457519"/>
            <a:chExt cx="3869841" cy="860072"/>
          </a:xfrm>
          <a:solidFill>
            <a:schemeClr val="accent6"/>
          </a:solidFill>
        </p:grpSpPr>
        <p:sp>
          <p:nvSpPr>
            <p:cNvPr id="19" name="Shape 545"/>
            <p:cNvSpPr/>
            <p:nvPr/>
          </p:nvSpPr>
          <p:spPr>
            <a:xfrm>
              <a:off x="7276450" y="4671632"/>
              <a:ext cx="3353450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Shape 546"/>
            <p:cNvSpPr/>
            <p:nvPr/>
          </p:nvSpPr>
          <p:spPr>
            <a:xfrm>
              <a:off x="6760059" y="4457519"/>
              <a:ext cx="516158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603"/>
                  </a:lnTo>
                  <a:lnTo>
                    <a:pt x="2791" y="0"/>
                  </a:lnTo>
                  <a:lnTo>
                    <a:pt x="21600" y="5417"/>
                  </a:lnTo>
                  <a:cubicBezTo>
                    <a:pt x="21600" y="5417"/>
                    <a:pt x="21600" y="21600"/>
                    <a:pt x="2160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4"/>
          <p:cNvGrpSpPr/>
          <p:nvPr/>
        </p:nvGrpSpPr>
        <p:grpSpPr>
          <a:xfrm>
            <a:off x="1630820" y="4735475"/>
            <a:ext cx="4064117" cy="907007"/>
            <a:chOff x="1545760" y="4457519"/>
            <a:chExt cx="3853808" cy="860072"/>
          </a:xfrm>
          <a:solidFill>
            <a:schemeClr val="accent5"/>
          </a:solidFill>
        </p:grpSpPr>
        <p:sp>
          <p:nvSpPr>
            <p:cNvPr id="22" name="Shape 548"/>
            <p:cNvSpPr/>
            <p:nvPr/>
          </p:nvSpPr>
          <p:spPr>
            <a:xfrm>
              <a:off x="1545760" y="4671632"/>
              <a:ext cx="3336278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Shape 549"/>
            <p:cNvSpPr/>
            <p:nvPr/>
          </p:nvSpPr>
          <p:spPr>
            <a:xfrm>
              <a:off x="4883415" y="4457519"/>
              <a:ext cx="516153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603"/>
                  </a:lnTo>
                  <a:lnTo>
                    <a:pt x="18808" y="0"/>
                  </a:lnTo>
                  <a:lnTo>
                    <a:pt x="0" y="5417"/>
                  </a:lnTo>
                  <a:cubicBezTo>
                    <a:pt x="0" y="5417"/>
                    <a:pt x="0" y="21600"/>
                    <a:pt x="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4" name="Shape 558"/>
          <p:cNvSpPr/>
          <p:nvPr/>
        </p:nvSpPr>
        <p:spPr>
          <a:xfrm>
            <a:off x="1631640" y="2140616"/>
            <a:ext cx="207990" cy="1970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>
              <a:lnSpc>
                <a:spcPct val="120000"/>
              </a:lnSpc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2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Shape 562"/>
          <p:cNvSpPr/>
          <p:nvPr/>
        </p:nvSpPr>
        <p:spPr>
          <a:xfrm>
            <a:off x="1631640" y="3646761"/>
            <a:ext cx="207990" cy="1970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>
              <a:lnSpc>
                <a:spcPct val="120000"/>
              </a:lnSpc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2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Shape 566"/>
          <p:cNvSpPr/>
          <p:nvPr/>
        </p:nvSpPr>
        <p:spPr>
          <a:xfrm>
            <a:off x="1631640" y="5222079"/>
            <a:ext cx="207990" cy="1970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>
              <a:lnSpc>
                <a:spcPct val="120000"/>
              </a:lnSpc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2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Shape 568"/>
          <p:cNvSpPr/>
          <p:nvPr/>
        </p:nvSpPr>
        <p:spPr>
          <a:xfrm>
            <a:off x="10988607" y="2140616"/>
            <a:ext cx="207990" cy="1970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>
              <a:lnSpc>
                <a:spcPct val="120000"/>
              </a:lnSpc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2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Shape 572"/>
          <p:cNvSpPr/>
          <p:nvPr/>
        </p:nvSpPr>
        <p:spPr>
          <a:xfrm>
            <a:off x="10988607" y="3646761"/>
            <a:ext cx="207990" cy="1970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>
              <a:lnSpc>
                <a:spcPct val="120000"/>
              </a:lnSpc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2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Shape 576"/>
          <p:cNvSpPr/>
          <p:nvPr/>
        </p:nvSpPr>
        <p:spPr>
          <a:xfrm>
            <a:off x="10988607" y="5222079"/>
            <a:ext cx="207990" cy="1970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>
              <a:lnSpc>
                <a:spcPct val="120000"/>
              </a:lnSpc>
              <a:spcBef>
                <a:spcPts val="4746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2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 Placeholder 12"/>
          <p:cNvSpPr txBox="1">
            <a:spLocks/>
          </p:cNvSpPr>
          <p:nvPr/>
        </p:nvSpPr>
        <p:spPr>
          <a:xfrm>
            <a:off x="2110114" y="2086522"/>
            <a:ext cx="2754800" cy="4037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 Placeholder 12"/>
          <p:cNvSpPr txBox="1">
            <a:spLocks/>
          </p:cNvSpPr>
          <p:nvPr/>
        </p:nvSpPr>
        <p:spPr>
          <a:xfrm>
            <a:off x="2110114" y="3587403"/>
            <a:ext cx="2754800" cy="4037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 Placeholder 12"/>
          <p:cNvSpPr txBox="1">
            <a:spLocks/>
          </p:cNvSpPr>
          <p:nvPr/>
        </p:nvSpPr>
        <p:spPr>
          <a:xfrm>
            <a:off x="2110112" y="5148846"/>
            <a:ext cx="2754800" cy="4037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 Placeholder 12"/>
          <p:cNvSpPr txBox="1">
            <a:spLocks/>
          </p:cNvSpPr>
          <p:nvPr/>
        </p:nvSpPr>
        <p:spPr>
          <a:xfrm>
            <a:off x="7959492" y="2086522"/>
            <a:ext cx="2754800" cy="4037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 Placeholder 12"/>
          <p:cNvSpPr txBox="1">
            <a:spLocks/>
          </p:cNvSpPr>
          <p:nvPr/>
        </p:nvSpPr>
        <p:spPr>
          <a:xfrm>
            <a:off x="7959492" y="3587403"/>
            <a:ext cx="2754800" cy="4037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 Placeholder 12"/>
          <p:cNvSpPr txBox="1">
            <a:spLocks/>
          </p:cNvSpPr>
          <p:nvPr/>
        </p:nvSpPr>
        <p:spPr>
          <a:xfrm>
            <a:off x="7959491" y="5148846"/>
            <a:ext cx="2754800" cy="40379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 Placeholder 12"/>
          <p:cNvSpPr txBox="1">
            <a:spLocks/>
          </p:cNvSpPr>
          <p:nvPr/>
        </p:nvSpPr>
        <p:spPr>
          <a:xfrm>
            <a:off x="2110111" y="2656166"/>
            <a:ext cx="2496763" cy="5281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 Placeholder 12"/>
          <p:cNvSpPr txBox="1">
            <a:spLocks/>
          </p:cNvSpPr>
          <p:nvPr/>
        </p:nvSpPr>
        <p:spPr>
          <a:xfrm>
            <a:off x="2110110" y="4164583"/>
            <a:ext cx="2496763" cy="5281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 Placeholder 12"/>
          <p:cNvSpPr txBox="1">
            <a:spLocks/>
          </p:cNvSpPr>
          <p:nvPr/>
        </p:nvSpPr>
        <p:spPr>
          <a:xfrm>
            <a:off x="2110110" y="5764097"/>
            <a:ext cx="2496763" cy="5281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12"/>
          <p:cNvSpPr txBox="1">
            <a:spLocks/>
          </p:cNvSpPr>
          <p:nvPr/>
        </p:nvSpPr>
        <p:spPr>
          <a:xfrm>
            <a:off x="8353130" y="2663295"/>
            <a:ext cx="2365640" cy="52084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8353128" y="4171711"/>
            <a:ext cx="2365640" cy="52084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8353128" y="5771226"/>
            <a:ext cx="2365640" cy="52084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016109" y="2359512"/>
            <a:ext cx="2809304" cy="2809302"/>
            <a:chOff x="3566899" y="1605909"/>
            <a:chExt cx="1997947" cy="1997946"/>
          </a:xfrm>
        </p:grpSpPr>
        <p:sp>
          <p:nvSpPr>
            <p:cNvPr id="30" name="Shape 551"/>
            <p:cNvSpPr/>
            <p:nvPr/>
          </p:nvSpPr>
          <p:spPr>
            <a:xfrm>
              <a:off x="3566899" y="1605909"/>
              <a:ext cx="1997947" cy="199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53572" tIns="53572" rIns="53572" bIns="53572" anchor="ctr"/>
            <a:lstStyle/>
            <a:p>
              <a:pPr>
                <a:lnSpc>
                  <a:spcPct val="120000"/>
                </a:lnSpc>
                <a:spcBef>
                  <a:spcPts val="4746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699991" y="1747171"/>
              <a:ext cx="1728790" cy="172879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年度工作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内容概述</a:t>
              </a:r>
            </a:p>
          </p:txBody>
        </p:sp>
      </p:grpSp>
      <p:sp>
        <p:nvSpPr>
          <p:cNvPr id="46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5186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588" y="3616325"/>
            <a:ext cx="12855576" cy="3615185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007FD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4917581" y="5841531"/>
            <a:ext cx="7939583" cy="1390226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6212611" y="2680453"/>
            <a:ext cx="3293678" cy="130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69" b="1" dirty="0">
                <a:solidFill>
                  <a:srgbClr val="00B3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B3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800" b="1" dirty="0">
              <a:solidFill>
                <a:srgbClr val="00B3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5060" dirty="0">
                <a:solidFill>
                  <a:srgbClr val="F0D0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32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en-US" altLang="zh-CN" sz="506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6023153" y="2542488"/>
            <a:ext cx="0" cy="1997354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/>
          <p:cNvSpPr txBox="1"/>
          <p:nvPr/>
        </p:nvSpPr>
        <p:spPr>
          <a:xfrm>
            <a:off x="4260019" y="4193680"/>
            <a:ext cx="1269244" cy="346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22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052619" y="2505703"/>
            <a:ext cx="1476644" cy="14766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TextBox 24"/>
          <p:cNvSpPr txBox="1"/>
          <p:nvPr/>
        </p:nvSpPr>
        <p:spPr>
          <a:xfrm>
            <a:off x="6462749" y="4065700"/>
            <a:ext cx="149682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7942622" y="4065700"/>
            <a:ext cx="156366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4234380" y="2737595"/>
            <a:ext cx="1269244" cy="108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29" b="1" dirty="0" smtClean="0">
                <a:solidFill>
                  <a:srgbClr val="00B36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7029" b="1" dirty="0">
              <a:solidFill>
                <a:srgbClr val="00B36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6462749" y="4355339"/>
            <a:ext cx="149682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7942622" y="4355339"/>
            <a:ext cx="1563668" cy="224306"/>
          </a:xfrm>
          <a:prstGeom prst="rect">
            <a:avLst/>
          </a:prstGeom>
          <a:noFill/>
        </p:spPr>
        <p:txBody>
          <a:bodyPr wrap="square" lIns="85010" tIns="42506" rIns="85010" bIns="4250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49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  <p:bldP spid="29" grpId="0"/>
      <p:bldP spid="30" grpId="0"/>
      <p:bldP spid="31" grpId="0"/>
      <p:bldP spid="32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4|1.5|1.4"/>
</p:tagLst>
</file>

<file path=ppt/theme/theme1.xml><?xml version="1.0" encoding="utf-8"?>
<a:theme xmlns:a="http://schemas.openxmlformats.org/drawingml/2006/main" name="1_自定义设计方案">
  <a:themeElements>
    <a:clrScheme name="自定义 3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8CE3"/>
      </a:accent1>
      <a:accent2>
        <a:srgbClr val="00B369"/>
      </a:accent2>
      <a:accent3>
        <a:srgbClr val="188CE3"/>
      </a:accent3>
      <a:accent4>
        <a:srgbClr val="00B369"/>
      </a:accent4>
      <a:accent5>
        <a:srgbClr val="188CE3"/>
      </a:accent5>
      <a:accent6>
        <a:srgbClr val="00B369"/>
      </a:accent6>
      <a:hlink>
        <a:srgbClr val="188CE3"/>
      </a:hlink>
      <a:folHlink>
        <a:srgbClr val="00B36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3080</Words>
  <Application>Microsoft Office PowerPoint</Application>
  <PresentationFormat>自定义</PresentationFormat>
  <Paragraphs>275</Paragraphs>
  <Slides>26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方正正准黑简体</vt:lpstr>
      <vt:lpstr>方正稚艺简体</vt:lpstr>
      <vt:lpstr>宋体</vt:lpstr>
      <vt:lpstr>微软雅黑</vt:lpstr>
      <vt:lpstr>Agency FB</vt:lpstr>
      <vt:lpstr>Arial</vt:lpstr>
      <vt:lpstr>Calibri</vt:lpstr>
      <vt:lpstr>Calibri Light</vt:lpstr>
      <vt:lpstr>Cambria Math</vt:lpstr>
      <vt:lpstr>Franklin Gothic Book</vt:lpstr>
      <vt:lpstr>Franklin Gothic Medium</vt:lpstr>
      <vt:lpstr>Impact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2016-10-17T14:00:15Z</dcterms:created>
  <dcterms:modified xsi:type="dcterms:W3CDTF">2017-06-15T16:12:29Z</dcterms:modified>
</cp:coreProperties>
</file>